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  <p:sldId id="274" r:id="rId9"/>
    <p:sldId id="278" r:id="rId10"/>
    <p:sldId id="275" r:id="rId11"/>
    <p:sldId id="264" r:id="rId12"/>
    <p:sldId id="279" r:id="rId13"/>
    <p:sldId id="265" r:id="rId14"/>
    <p:sldId id="266" r:id="rId15"/>
    <p:sldId id="269" r:id="rId16"/>
    <p:sldId id="283" r:id="rId17"/>
    <p:sldId id="281" r:id="rId18"/>
    <p:sldId id="267" r:id="rId19"/>
    <p:sldId id="268" r:id="rId20"/>
    <p:sldId id="276" r:id="rId21"/>
    <p:sldId id="282" r:id="rId22"/>
    <p:sldId id="270" r:id="rId23"/>
    <p:sldId id="271" r:id="rId24"/>
    <p:sldId id="272" r:id="rId25"/>
    <p:sldId id="277" r:id="rId26"/>
    <p:sldId id="273" r:id="rId27"/>
    <p:sldId id="284" r:id="rId28"/>
    <p:sldId id="280" r:id="rId29"/>
  </p:sldIdLst>
  <p:sldSz cx="12192000" cy="6858000"/>
  <p:notesSz cx="6858000" cy="9144000"/>
  <p:embeddedFontLs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Khula" panose="02000000000000000000" pitchFamily="2" charset="0"/>
      <p:regular r:id="rId36"/>
      <p:bold r:id="rId37"/>
    </p:embeddedFont>
    <p:embeddedFont>
      <p:font typeface="Khula SemiBold" panose="02000000000000000000" pitchFamily="2" charset="0"/>
      <p:regular r:id="rId38"/>
      <p:bold r:id="rId39"/>
    </p:embeddedFont>
    <p:embeddedFont>
      <p:font typeface="Poppins" pitchFamily="2" charset="77"/>
      <p:regular r:id="rId40"/>
      <p:bold r:id="rId41"/>
      <p:italic r:id="rId42"/>
      <p:boldItalic r:id="rId43"/>
    </p:embeddedFont>
    <p:embeddedFont>
      <p:font typeface="Poppins Medium" panose="020B0604020202020204" pitchFamily="34" charset="0"/>
      <p:regular r:id="rId44"/>
      <p:italic r:id="rId45"/>
    </p:embeddedFont>
    <p:embeddedFont>
      <p:font typeface="Poppins SemiBold" panose="020B0604020202020204" pitchFamily="34" charset="0"/>
      <p:regular r:id="rId46"/>
      <p:bold r:id="rId47"/>
      <p:italic r:id="rId48"/>
      <p:boldItalic r:id="rId49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92C"/>
    <a:srgbClr val="168FB2"/>
    <a:srgbClr val="E48736"/>
    <a:srgbClr val="0F7975"/>
    <a:srgbClr val="005596"/>
    <a:srgbClr val="4597D3"/>
    <a:srgbClr val="5CC3A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FB371-7C78-6743-8AC1-43C883B20D77}" v="153" dt="2024-07-18T18:40:59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3"/>
    <p:restoredTop sz="73770"/>
  </p:normalViewPr>
  <p:slideViewPr>
    <p:cSldViewPr snapToGrid="0" snapToObjects="1">
      <p:cViewPr varScale="1">
        <p:scale>
          <a:sx n="75" d="100"/>
          <a:sy n="75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Steele" userId="2bfe9b69-0ab1-4518-8238-bc7ded26ab64" providerId="ADAL" clId="{4AC926BB-7AF2-6D41-8D7A-250BC3E42A25}"/>
    <pc:docChg chg="undo custSel modSld">
      <pc:chgData name="Chris Steele" userId="2bfe9b69-0ab1-4518-8238-bc7ded26ab64" providerId="ADAL" clId="{4AC926BB-7AF2-6D41-8D7A-250BC3E42A25}" dt="2023-05-24T18:14:46.064" v="1793" actId="20577"/>
      <pc:docMkLst>
        <pc:docMk/>
      </pc:docMkLst>
      <pc:sldChg chg="modAnim modNotesTx">
        <pc:chgData name="Chris Steele" userId="2bfe9b69-0ab1-4518-8238-bc7ded26ab64" providerId="ADAL" clId="{4AC926BB-7AF2-6D41-8D7A-250BC3E42A25}" dt="2023-05-24T02:20:20.837" v="941" actId="20577"/>
        <pc:sldMkLst>
          <pc:docMk/>
          <pc:sldMk cId="3912011432" sldId="258"/>
        </pc:sldMkLst>
      </pc:sldChg>
      <pc:sldChg chg="modAnim">
        <pc:chgData name="Chris Steele" userId="2bfe9b69-0ab1-4518-8238-bc7ded26ab64" providerId="ADAL" clId="{4AC926BB-7AF2-6D41-8D7A-250BC3E42A25}" dt="2023-05-24T02:15:23" v="838"/>
        <pc:sldMkLst>
          <pc:docMk/>
          <pc:sldMk cId="2218815208" sldId="259"/>
        </pc:sldMkLst>
      </pc:sldChg>
      <pc:sldChg chg="modSp mod modNotesTx">
        <pc:chgData name="Chris Steele" userId="2bfe9b69-0ab1-4518-8238-bc7ded26ab64" providerId="ADAL" clId="{4AC926BB-7AF2-6D41-8D7A-250BC3E42A25}" dt="2023-05-24T01:51:26.289" v="687" actId="20577"/>
        <pc:sldMkLst>
          <pc:docMk/>
          <pc:sldMk cId="3229623091" sldId="260"/>
        </pc:sldMkLst>
        <pc:spChg chg="mod">
          <ac:chgData name="Chris Steele" userId="2bfe9b69-0ab1-4518-8238-bc7ded26ab64" providerId="ADAL" clId="{4AC926BB-7AF2-6D41-8D7A-250BC3E42A25}" dt="2023-05-23T13:24:09.392" v="137" actId="20577"/>
          <ac:spMkLst>
            <pc:docMk/>
            <pc:sldMk cId="3229623091" sldId="260"/>
            <ac:spMk id="3" creationId="{A5DEC704-E083-C23B-5FE5-551287194553}"/>
          </ac:spMkLst>
        </pc:spChg>
      </pc:sldChg>
      <pc:sldChg chg="modAnim">
        <pc:chgData name="Chris Steele" userId="2bfe9b69-0ab1-4518-8238-bc7ded26ab64" providerId="ADAL" clId="{4AC926BB-7AF2-6D41-8D7A-250BC3E42A25}" dt="2023-05-24T02:15:50.379" v="843"/>
        <pc:sldMkLst>
          <pc:docMk/>
          <pc:sldMk cId="3226995204" sldId="261"/>
        </pc:sldMkLst>
      </pc:sldChg>
      <pc:sldChg chg="modSp modAnim">
        <pc:chgData name="Chris Steele" userId="2bfe9b69-0ab1-4518-8238-bc7ded26ab64" providerId="ADAL" clId="{4AC926BB-7AF2-6D41-8D7A-250BC3E42A25}" dt="2023-05-24T02:15:38.681" v="840"/>
        <pc:sldMkLst>
          <pc:docMk/>
          <pc:sldMk cId="1463348408" sldId="262"/>
        </pc:sldMkLst>
        <pc:graphicFrameChg chg="mod">
          <ac:chgData name="Chris Steele" userId="2bfe9b69-0ab1-4518-8238-bc7ded26ab64" providerId="ADAL" clId="{4AC926BB-7AF2-6D41-8D7A-250BC3E42A25}" dt="2023-05-24T01:50:16.886" v="583" actId="20577"/>
          <ac:graphicFrameMkLst>
            <pc:docMk/>
            <pc:sldMk cId="1463348408" sldId="262"/>
            <ac:graphicFrameMk id="5" creationId="{596C4923-004D-E4DB-78DF-5893115662B7}"/>
          </ac:graphicFrameMkLst>
        </pc:graphicFrameChg>
      </pc:sldChg>
      <pc:sldChg chg="modAnim modNotesTx">
        <pc:chgData name="Chris Steele" userId="2bfe9b69-0ab1-4518-8238-bc7ded26ab64" providerId="ADAL" clId="{4AC926BB-7AF2-6D41-8D7A-250BC3E42A25}" dt="2023-05-24T02:15:14.983" v="836"/>
        <pc:sldMkLst>
          <pc:docMk/>
          <pc:sldMk cId="1328433546" sldId="263"/>
        </pc:sldMkLst>
      </pc:sldChg>
      <pc:sldChg chg="modAnim modNotesTx">
        <pc:chgData name="Chris Steele" userId="2bfe9b69-0ab1-4518-8238-bc7ded26ab64" providerId="ADAL" clId="{4AC926BB-7AF2-6D41-8D7A-250BC3E42A25}" dt="2023-05-24T02:39:32.383" v="1419" actId="20577"/>
        <pc:sldMkLst>
          <pc:docMk/>
          <pc:sldMk cId="1938481662" sldId="264"/>
        </pc:sldMkLst>
      </pc:sldChg>
      <pc:sldChg chg="modNotesTx">
        <pc:chgData name="Chris Steele" userId="2bfe9b69-0ab1-4518-8238-bc7ded26ab64" providerId="ADAL" clId="{4AC926BB-7AF2-6D41-8D7A-250BC3E42A25}" dt="2023-05-24T02:38:55.842" v="1397" actId="20577"/>
        <pc:sldMkLst>
          <pc:docMk/>
          <pc:sldMk cId="2358673412" sldId="265"/>
        </pc:sldMkLst>
      </pc:sldChg>
      <pc:sldChg chg="modAnim modNotesTx">
        <pc:chgData name="Chris Steele" userId="2bfe9b69-0ab1-4518-8238-bc7ded26ab64" providerId="ADAL" clId="{4AC926BB-7AF2-6D41-8D7A-250BC3E42A25}" dt="2023-05-24T02:21:10.266" v="1021" actId="20577"/>
        <pc:sldMkLst>
          <pc:docMk/>
          <pc:sldMk cId="2109413091" sldId="266"/>
        </pc:sldMkLst>
      </pc:sldChg>
      <pc:sldChg chg="modSp mod modAnim modNotesTx">
        <pc:chgData name="Chris Steele" userId="2bfe9b69-0ab1-4518-8238-bc7ded26ab64" providerId="ADAL" clId="{4AC926BB-7AF2-6D41-8D7A-250BC3E42A25}" dt="2023-05-24T02:43:16.797" v="1510"/>
        <pc:sldMkLst>
          <pc:docMk/>
          <pc:sldMk cId="3071820826" sldId="267"/>
        </pc:sldMkLst>
        <pc:spChg chg="mod">
          <ac:chgData name="Chris Steele" userId="2bfe9b69-0ab1-4518-8238-bc7ded26ab64" providerId="ADAL" clId="{4AC926BB-7AF2-6D41-8D7A-250BC3E42A25}" dt="2023-05-24T01:59:14.082" v="807" actId="20577"/>
          <ac:spMkLst>
            <pc:docMk/>
            <pc:sldMk cId="3071820826" sldId="267"/>
            <ac:spMk id="3" creationId="{C005573D-1A45-72CC-BA4B-470DA4324A70}"/>
          </ac:spMkLst>
        </pc:spChg>
      </pc:sldChg>
      <pc:sldChg chg="addSp delSp modSp mod modAnim">
        <pc:chgData name="Chris Steele" userId="2bfe9b69-0ab1-4518-8238-bc7ded26ab64" providerId="ADAL" clId="{4AC926BB-7AF2-6D41-8D7A-250BC3E42A25}" dt="2023-05-24T02:41:59.217" v="1486"/>
        <pc:sldMkLst>
          <pc:docMk/>
          <pc:sldMk cId="937553511" sldId="268"/>
        </pc:sldMkLst>
        <pc:spChg chg="add del">
          <ac:chgData name="Chris Steele" userId="2bfe9b69-0ab1-4518-8238-bc7ded26ab64" providerId="ADAL" clId="{4AC926BB-7AF2-6D41-8D7A-250BC3E42A25}" dt="2023-05-23T03:32:45.460" v="133" actId="26606"/>
          <ac:spMkLst>
            <pc:docMk/>
            <pc:sldMk cId="937553511" sldId="268"/>
            <ac:spMk id="9" creationId="{B188029D-DE0B-8CC8-40EF-A6E33E66F596}"/>
          </ac:spMkLst>
        </pc:spChg>
        <pc:spChg chg="add del">
          <ac:chgData name="Chris Steele" userId="2bfe9b69-0ab1-4518-8238-bc7ded26ab64" providerId="ADAL" clId="{4AC926BB-7AF2-6D41-8D7A-250BC3E42A25}" dt="2023-05-23T03:32:45.460" v="133" actId="26606"/>
          <ac:spMkLst>
            <pc:docMk/>
            <pc:sldMk cId="937553511" sldId="268"/>
            <ac:spMk id="14" creationId="{AC2AB9BE-C63C-6A01-802B-7BA27DAD2E2B}"/>
          </ac:spMkLst>
        </pc:spChg>
        <pc:graphicFrameChg chg="mod modGraphic">
          <ac:chgData name="Chris Steele" userId="2bfe9b69-0ab1-4518-8238-bc7ded26ab64" providerId="ADAL" clId="{4AC926BB-7AF2-6D41-8D7A-250BC3E42A25}" dt="2023-05-24T02:41:42.520" v="1484" actId="20577"/>
          <ac:graphicFrameMkLst>
            <pc:docMk/>
            <pc:sldMk cId="937553511" sldId="268"/>
            <ac:graphicFrameMk id="5" creationId="{FC7F84F3-B8E1-1F63-B943-B6FABDEC8AC1}"/>
          </ac:graphicFrameMkLst>
        </pc:graphicFrameChg>
      </pc:sldChg>
      <pc:sldChg chg="modSp mod modAnim modNotesTx">
        <pc:chgData name="Chris Steele" userId="2bfe9b69-0ab1-4518-8238-bc7ded26ab64" providerId="ADAL" clId="{4AC926BB-7AF2-6D41-8D7A-250BC3E42A25}" dt="2023-05-24T02:48:57.735" v="1533" actId="20577"/>
        <pc:sldMkLst>
          <pc:docMk/>
          <pc:sldMk cId="2600130305" sldId="269"/>
        </pc:sldMkLst>
        <pc:spChg chg="mod">
          <ac:chgData name="Chris Steele" userId="2bfe9b69-0ab1-4518-8238-bc7ded26ab64" providerId="ADAL" clId="{4AC926BB-7AF2-6D41-8D7A-250BC3E42A25}" dt="2023-05-24T02:48:57.735" v="1533" actId="20577"/>
          <ac:spMkLst>
            <pc:docMk/>
            <pc:sldMk cId="2600130305" sldId="269"/>
            <ac:spMk id="3" creationId="{A57DFA8D-EF44-2ABB-B3B3-AE2CF0A9E1DC}"/>
          </ac:spMkLst>
        </pc:spChg>
      </pc:sldChg>
      <pc:sldChg chg="modNotesTx">
        <pc:chgData name="Chris Steele" userId="2bfe9b69-0ab1-4518-8238-bc7ded26ab64" providerId="ADAL" clId="{4AC926BB-7AF2-6D41-8D7A-250BC3E42A25}" dt="2023-05-24T02:50:52.354" v="1574" actId="20577"/>
        <pc:sldMkLst>
          <pc:docMk/>
          <pc:sldMk cId="29029200" sldId="270"/>
        </pc:sldMkLst>
      </pc:sldChg>
      <pc:sldChg chg="addSp modSp mod modAnim modNotesTx">
        <pc:chgData name="Chris Steele" userId="2bfe9b69-0ab1-4518-8238-bc7ded26ab64" providerId="ADAL" clId="{4AC926BB-7AF2-6D41-8D7A-250BC3E42A25}" dt="2023-05-24T02:45:59.960" v="1522"/>
        <pc:sldMkLst>
          <pc:docMk/>
          <pc:sldMk cId="2569099137" sldId="272"/>
        </pc:sldMkLst>
        <pc:spChg chg="mod">
          <ac:chgData name="Chris Steele" userId="2bfe9b69-0ab1-4518-8238-bc7ded26ab64" providerId="ADAL" clId="{4AC926BB-7AF2-6D41-8D7A-250BC3E42A25}" dt="2023-05-23T03:29:59.968" v="25" actId="20577"/>
          <ac:spMkLst>
            <pc:docMk/>
            <pc:sldMk cId="2569099137" sldId="272"/>
            <ac:spMk id="2" creationId="{4F61B1E4-DD6B-93FF-9016-776036D820F3}"/>
          </ac:spMkLst>
        </pc:spChg>
        <pc:spChg chg="add mod">
          <ac:chgData name="Chris Steele" userId="2bfe9b69-0ab1-4518-8238-bc7ded26ab64" providerId="ADAL" clId="{4AC926BB-7AF2-6D41-8D7A-250BC3E42A25}" dt="2023-05-23T15:03:47.954" v="460" actId="1076"/>
          <ac:spMkLst>
            <pc:docMk/>
            <pc:sldMk cId="2569099137" sldId="272"/>
            <ac:spMk id="8" creationId="{FB0A076B-86C7-E278-913C-096267CE06CA}"/>
          </ac:spMkLst>
        </pc:spChg>
        <pc:spChg chg="add mod">
          <ac:chgData name="Chris Steele" userId="2bfe9b69-0ab1-4518-8238-bc7ded26ab64" providerId="ADAL" clId="{4AC926BB-7AF2-6D41-8D7A-250BC3E42A25}" dt="2023-05-23T15:05:15.348" v="570" actId="20577"/>
          <ac:spMkLst>
            <pc:docMk/>
            <pc:sldMk cId="2569099137" sldId="272"/>
            <ac:spMk id="14" creationId="{C049AFE1-A8F2-FD56-147E-4082A087A009}"/>
          </ac:spMkLst>
        </pc:spChg>
        <pc:spChg chg="add mod">
          <ac:chgData name="Chris Steele" userId="2bfe9b69-0ab1-4518-8238-bc7ded26ab64" providerId="ADAL" clId="{4AC926BB-7AF2-6D41-8D7A-250BC3E42A25}" dt="2023-05-23T15:04:46.630" v="565" actId="20577"/>
          <ac:spMkLst>
            <pc:docMk/>
            <pc:sldMk cId="2569099137" sldId="272"/>
            <ac:spMk id="16" creationId="{3AE59DAD-2BCF-0D28-61E3-56D615F0EE2B}"/>
          </ac:spMkLst>
        </pc:spChg>
        <pc:graphicFrameChg chg="mod">
          <ac:chgData name="Chris Steele" userId="2bfe9b69-0ab1-4518-8238-bc7ded26ab64" providerId="ADAL" clId="{4AC926BB-7AF2-6D41-8D7A-250BC3E42A25}" dt="2023-05-24T02:06:50.401" v="823" actId="20577"/>
          <ac:graphicFrameMkLst>
            <pc:docMk/>
            <pc:sldMk cId="2569099137" sldId="272"/>
            <ac:graphicFrameMk id="7" creationId="{BCE297AE-525E-B08B-705D-068616C57733}"/>
          </ac:graphicFrameMkLst>
        </pc:graphicFrameChg>
      </pc:sldChg>
      <pc:sldChg chg="modNotesTx">
        <pc:chgData name="Chris Steele" userId="2bfe9b69-0ab1-4518-8238-bc7ded26ab64" providerId="ADAL" clId="{4AC926BB-7AF2-6D41-8D7A-250BC3E42A25}" dt="2023-05-24T18:14:46.064" v="1793" actId="20577"/>
        <pc:sldMkLst>
          <pc:docMk/>
          <pc:sldMk cId="1203102961" sldId="273"/>
        </pc:sldMkLst>
      </pc:sldChg>
      <pc:sldChg chg="modSp mod modNotesTx">
        <pc:chgData name="Chris Steele" userId="2bfe9b69-0ab1-4518-8238-bc7ded26ab64" providerId="ADAL" clId="{4AC926BB-7AF2-6D41-8D7A-250BC3E42A25}" dt="2023-05-24T12:30:24.826" v="1643" actId="20577"/>
        <pc:sldMkLst>
          <pc:docMk/>
          <pc:sldMk cId="2830543745" sldId="275"/>
        </pc:sldMkLst>
        <pc:spChg chg="mod">
          <ac:chgData name="Chris Steele" userId="2bfe9b69-0ab1-4518-8238-bc7ded26ab64" providerId="ADAL" clId="{4AC926BB-7AF2-6D41-8D7A-250BC3E42A25}" dt="2023-05-24T02:21:27.726" v="1023" actId="20577"/>
          <ac:spMkLst>
            <pc:docMk/>
            <pc:sldMk cId="2830543745" sldId="275"/>
            <ac:spMk id="2" creationId="{07BE5507-DAA1-877F-0225-58E243FF8F6C}"/>
          </ac:spMkLst>
        </pc:spChg>
        <pc:picChg chg="mod">
          <ac:chgData name="Chris Steele" userId="2bfe9b69-0ab1-4518-8238-bc7ded26ab64" providerId="ADAL" clId="{4AC926BB-7AF2-6D41-8D7A-250BC3E42A25}" dt="2023-05-23T03:31:34.693" v="82" actId="1076"/>
          <ac:picMkLst>
            <pc:docMk/>
            <pc:sldMk cId="2830543745" sldId="275"/>
            <ac:picMk id="5" creationId="{60EDBAB9-2059-F942-58FC-43D51C4AC70F}"/>
          </ac:picMkLst>
        </pc:picChg>
      </pc:sldChg>
      <pc:sldChg chg="modSp mod modAnim">
        <pc:chgData name="Chris Steele" userId="2bfe9b69-0ab1-4518-8238-bc7ded26ab64" providerId="ADAL" clId="{4AC926BB-7AF2-6D41-8D7A-250BC3E42A25}" dt="2023-05-24T02:49:52.357" v="1537" actId="20577"/>
        <pc:sldMkLst>
          <pc:docMk/>
          <pc:sldMk cId="1446527535" sldId="276"/>
        </pc:sldMkLst>
        <pc:spChg chg="mod">
          <ac:chgData name="Chris Steele" userId="2bfe9b69-0ab1-4518-8238-bc7ded26ab64" providerId="ADAL" clId="{4AC926BB-7AF2-6D41-8D7A-250BC3E42A25}" dt="2023-05-24T01:48:04.257" v="571" actId="20577"/>
          <ac:spMkLst>
            <pc:docMk/>
            <pc:sldMk cId="1446527535" sldId="276"/>
            <ac:spMk id="2" creationId="{B3F251D1-A738-775C-351E-253F52E068E1}"/>
          </ac:spMkLst>
        </pc:spChg>
        <pc:spChg chg="mod">
          <ac:chgData name="Chris Steele" userId="2bfe9b69-0ab1-4518-8238-bc7ded26ab64" providerId="ADAL" clId="{4AC926BB-7AF2-6D41-8D7A-250BC3E42A25}" dt="2023-05-24T02:49:52.357" v="1537" actId="20577"/>
          <ac:spMkLst>
            <pc:docMk/>
            <pc:sldMk cId="1446527535" sldId="276"/>
            <ac:spMk id="3" creationId="{E150DE04-FBF6-6A33-A63D-F24BCFCDE529}"/>
          </ac:spMkLst>
        </pc:spChg>
      </pc:sldChg>
      <pc:sldChg chg="addSp delSp modSp mod modClrScheme chgLayout">
        <pc:chgData name="Chris Steele" userId="2bfe9b69-0ab1-4518-8238-bc7ded26ab64" providerId="ADAL" clId="{4AC926BB-7AF2-6D41-8D7A-250BC3E42A25}" dt="2023-05-24T02:52:43.243" v="1582" actId="1076"/>
        <pc:sldMkLst>
          <pc:docMk/>
          <pc:sldMk cId="789167460" sldId="277"/>
        </pc:sldMkLst>
        <pc:spChg chg="add mod ord">
          <ac:chgData name="Chris Steele" userId="2bfe9b69-0ab1-4518-8238-bc7ded26ab64" providerId="ADAL" clId="{4AC926BB-7AF2-6D41-8D7A-250BC3E42A25}" dt="2023-05-24T02:38:37.815" v="1396" actId="20577"/>
          <ac:spMkLst>
            <pc:docMk/>
            <pc:sldMk cId="789167460" sldId="277"/>
            <ac:spMk id="2" creationId="{ED7692F3-2BBE-CDBF-C974-BB173E7F093F}"/>
          </ac:spMkLst>
        </pc:spChg>
        <pc:spChg chg="add mod">
          <ac:chgData name="Chris Steele" userId="2bfe9b69-0ab1-4518-8238-bc7ded26ab64" providerId="ADAL" clId="{4AC926BB-7AF2-6D41-8D7A-250BC3E42A25}" dt="2023-05-24T02:37:18.279" v="1360" actId="113"/>
          <ac:spMkLst>
            <pc:docMk/>
            <pc:sldMk cId="789167460" sldId="277"/>
            <ac:spMk id="4" creationId="{B34A6B68-7E3C-5357-897A-24CDF049B3B8}"/>
          </ac:spMkLst>
        </pc:spChg>
        <pc:spChg chg="mod ord">
          <ac:chgData name="Chris Steele" userId="2bfe9b69-0ab1-4518-8238-bc7ded26ab64" providerId="ADAL" clId="{4AC926BB-7AF2-6D41-8D7A-250BC3E42A25}" dt="2023-05-24T02:35:52.752" v="1312" actId="700"/>
          <ac:spMkLst>
            <pc:docMk/>
            <pc:sldMk cId="789167460" sldId="277"/>
            <ac:spMk id="5" creationId="{66343FB0-7576-36DE-7005-C3372E4D471C}"/>
          </ac:spMkLst>
        </pc:spChg>
        <pc:spChg chg="mod ord">
          <ac:chgData name="Chris Steele" userId="2bfe9b69-0ab1-4518-8238-bc7ded26ab64" providerId="ADAL" clId="{4AC926BB-7AF2-6D41-8D7A-250BC3E42A25}" dt="2023-05-24T02:37:13.452" v="1343" actId="20577"/>
          <ac:spMkLst>
            <pc:docMk/>
            <pc:sldMk cId="789167460" sldId="277"/>
            <ac:spMk id="9" creationId="{55441081-B28A-7DAA-51EB-14B63145A4E7}"/>
          </ac:spMkLst>
        </pc:spChg>
        <pc:picChg chg="add mod">
          <ac:chgData name="Chris Steele" userId="2bfe9b69-0ab1-4518-8238-bc7ded26ab64" providerId="ADAL" clId="{4AC926BB-7AF2-6D41-8D7A-250BC3E42A25}" dt="2023-05-24T02:52:34.994" v="1580" actId="1076"/>
          <ac:picMkLst>
            <pc:docMk/>
            <pc:sldMk cId="789167460" sldId="277"/>
            <ac:picMk id="7" creationId="{3581136F-D5DB-8F76-86A5-5572BACD5DFF}"/>
          </ac:picMkLst>
        </pc:picChg>
        <pc:picChg chg="add mod">
          <ac:chgData name="Chris Steele" userId="2bfe9b69-0ab1-4518-8238-bc7ded26ab64" providerId="ADAL" clId="{4AC926BB-7AF2-6D41-8D7A-250BC3E42A25}" dt="2023-05-24T02:52:43.243" v="1582" actId="1076"/>
          <ac:picMkLst>
            <pc:docMk/>
            <pc:sldMk cId="789167460" sldId="277"/>
            <ac:picMk id="10" creationId="{3901D1DC-268F-639B-594D-8114577748C9}"/>
          </ac:picMkLst>
        </pc:picChg>
        <pc:picChg chg="del mod ord">
          <ac:chgData name="Chris Steele" userId="2bfe9b69-0ab1-4518-8238-bc7ded26ab64" providerId="ADAL" clId="{4AC926BB-7AF2-6D41-8D7A-250BC3E42A25}" dt="2023-05-24T02:35:57.495" v="1313" actId="478"/>
          <ac:picMkLst>
            <pc:docMk/>
            <pc:sldMk cId="789167460" sldId="277"/>
            <ac:picMk id="12" creationId="{3CCDDC33-5DBA-1729-9959-C46434915940}"/>
          </ac:picMkLst>
        </pc:picChg>
      </pc:sldChg>
    </pc:docChg>
  </pc:docChgLst>
  <pc:docChgLst>
    <pc:chgData name="Chris Steele" userId="2bfe9b69-0ab1-4518-8238-bc7ded26ab64" providerId="ADAL" clId="{F3AFB371-7C78-6743-8AC1-43C883B20D77}"/>
    <pc:docChg chg="custSel addSld delSld modSld">
      <pc:chgData name="Chris Steele" userId="2bfe9b69-0ab1-4518-8238-bc7ded26ab64" providerId="ADAL" clId="{F3AFB371-7C78-6743-8AC1-43C883B20D77}" dt="2024-07-18T20:32:18.474" v="602" actId="20577"/>
      <pc:docMkLst>
        <pc:docMk/>
      </pc:docMkLst>
      <pc:sldChg chg="modNotesTx">
        <pc:chgData name="Chris Steele" userId="2bfe9b69-0ab1-4518-8238-bc7ded26ab64" providerId="ADAL" clId="{F3AFB371-7C78-6743-8AC1-43C883B20D77}" dt="2024-07-18T16:46:34.741" v="67" actId="20577"/>
        <pc:sldMkLst>
          <pc:docMk/>
          <pc:sldMk cId="3912011432" sldId="258"/>
        </pc:sldMkLst>
      </pc:sldChg>
      <pc:sldChg chg="modNotesTx">
        <pc:chgData name="Chris Steele" userId="2bfe9b69-0ab1-4518-8238-bc7ded26ab64" providerId="ADAL" clId="{F3AFB371-7C78-6743-8AC1-43C883B20D77}" dt="2024-07-18T19:56:06.405" v="510" actId="20577"/>
        <pc:sldMkLst>
          <pc:docMk/>
          <pc:sldMk cId="1328433546" sldId="263"/>
        </pc:sldMkLst>
      </pc:sldChg>
      <pc:sldChg chg="modNotesTx">
        <pc:chgData name="Chris Steele" userId="2bfe9b69-0ab1-4518-8238-bc7ded26ab64" providerId="ADAL" clId="{F3AFB371-7C78-6743-8AC1-43C883B20D77}" dt="2024-07-18T20:29:32.701" v="539" actId="20577"/>
        <pc:sldMkLst>
          <pc:docMk/>
          <pc:sldMk cId="2109413091" sldId="266"/>
        </pc:sldMkLst>
      </pc:sldChg>
      <pc:sldChg chg="modSp mod">
        <pc:chgData name="Chris Steele" userId="2bfe9b69-0ab1-4518-8238-bc7ded26ab64" providerId="ADAL" clId="{F3AFB371-7C78-6743-8AC1-43C883B20D77}" dt="2024-07-18T17:02:35.592" v="225" actId="5793"/>
        <pc:sldMkLst>
          <pc:docMk/>
          <pc:sldMk cId="937553511" sldId="268"/>
        </pc:sldMkLst>
        <pc:spChg chg="mod">
          <ac:chgData name="Chris Steele" userId="2bfe9b69-0ab1-4518-8238-bc7ded26ab64" providerId="ADAL" clId="{F3AFB371-7C78-6743-8AC1-43C883B20D77}" dt="2024-07-18T17:02:12.997" v="201" actId="20577"/>
          <ac:spMkLst>
            <pc:docMk/>
            <pc:sldMk cId="937553511" sldId="268"/>
            <ac:spMk id="2" creationId="{76809CB9-2201-75DF-B14D-1B6B7BFBAB2D}"/>
          </ac:spMkLst>
        </pc:spChg>
        <pc:spChg chg="mod">
          <ac:chgData name="Chris Steele" userId="2bfe9b69-0ab1-4518-8238-bc7ded26ab64" providerId="ADAL" clId="{F3AFB371-7C78-6743-8AC1-43C883B20D77}" dt="2024-07-18T17:00:17.999" v="163" actId="20577"/>
          <ac:spMkLst>
            <pc:docMk/>
            <pc:sldMk cId="937553511" sldId="268"/>
            <ac:spMk id="9" creationId="{B188029D-DE0B-8CC8-40EF-A6E33E66F596}"/>
          </ac:spMkLst>
        </pc:spChg>
        <pc:graphicFrameChg chg="mod">
          <ac:chgData name="Chris Steele" userId="2bfe9b69-0ab1-4518-8238-bc7ded26ab64" providerId="ADAL" clId="{F3AFB371-7C78-6743-8AC1-43C883B20D77}" dt="2024-07-18T17:02:35.592" v="225" actId="5793"/>
          <ac:graphicFrameMkLst>
            <pc:docMk/>
            <pc:sldMk cId="937553511" sldId="268"/>
            <ac:graphicFrameMk id="5" creationId="{FC7F84F3-B8E1-1F63-B943-B6FABDEC8AC1}"/>
          </ac:graphicFrameMkLst>
        </pc:graphicFrameChg>
      </pc:sldChg>
      <pc:sldChg chg="modNotesTx">
        <pc:chgData name="Chris Steele" userId="2bfe9b69-0ab1-4518-8238-bc7ded26ab64" providerId="ADAL" clId="{F3AFB371-7C78-6743-8AC1-43C883B20D77}" dt="2024-07-18T20:32:18.474" v="602" actId="20577"/>
        <pc:sldMkLst>
          <pc:docMk/>
          <pc:sldMk cId="2600130305" sldId="269"/>
        </pc:sldMkLst>
      </pc:sldChg>
      <pc:sldChg chg="modSp">
        <pc:chgData name="Chris Steele" userId="2bfe9b69-0ab1-4518-8238-bc7ded26ab64" providerId="ADAL" clId="{F3AFB371-7C78-6743-8AC1-43C883B20D77}" dt="2024-07-18T18:36:27.857" v="399" actId="20577"/>
        <pc:sldMkLst>
          <pc:docMk/>
          <pc:sldMk cId="2569099137" sldId="272"/>
        </pc:sldMkLst>
        <pc:spChg chg="mod">
          <ac:chgData name="Chris Steele" userId="2bfe9b69-0ab1-4518-8238-bc7ded26ab64" providerId="ADAL" clId="{F3AFB371-7C78-6743-8AC1-43C883B20D77}" dt="2024-07-18T18:36:27.857" v="399" actId="20577"/>
          <ac:spMkLst>
            <pc:docMk/>
            <pc:sldMk cId="2569099137" sldId="272"/>
            <ac:spMk id="14" creationId="{C049AFE1-A8F2-FD56-147E-4082A087A009}"/>
          </ac:spMkLst>
        </pc:spChg>
      </pc:sldChg>
      <pc:sldChg chg="addSp modSp mod modTransition modAnim modNotesTx">
        <pc:chgData name="Chris Steele" userId="2bfe9b69-0ab1-4518-8238-bc7ded26ab64" providerId="ADAL" clId="{F3AFB371-7C78-6743-8AC1-43C883B20D77}" dt="2024-07-18T16:59:33.678" v="153"/>
        <pc:sldMkLst>
          <pc:docMk/>
          <pc:sldMk cId="1230344142" sldId="274"/>
        </pc:sldMkLst>
        <pc:picChg chg="add mod">
          <ac:chgData name="Chris Steele" userId="2bfe9b69-0ab1-4518-8238-bc7ded26ab64" providerId="ADAL" clId="{F3AFB371-7C78-6743-8AC1-43C883B20D77}" dt="2024-07-18T16:56:21.931" v="146" actId="1076"/>
          <ac:picMkLst>
            <pc:docMk/>
            <pc:sldMk cId="1230344142" sldId="274"/>
            <ac:picMk id="4" creationId="{1686AB83-1068-1304-CA6B-52E2FB718DDC}"/>
          </ac:picMkLst>
        </pc:picChg>
        <pc:picChg chg="mod">
          <ac:chgData name="Chris Steele" userId="2bfe9b69-0ab1-4518-8238-bc7ded26ab64" providerId="ADAL" clId="{F3AFB371-7C78-6743-8AC1-43C883B20D77}" dt="2024-07-18T16:54:16.883" v="137" actId="1076"/>
          <ac:picMkLst>
            <pc:docMk/>
            <pc:sldMk cId="1230344142" sldId="274"/>
            <ac:picMk id="5" creationId="{A110FFA7-9A89-E68F-DFF8-22DBBB6A9D67}"/>
          </ac:picMkLst>
        </pc:picChg>
        <pc:picChg chg="add mod">
          <ac:chgData name="Chris Steele" userId="2bfe9b69-0ab1-4518-8238-bc7ded26ab64" providerId="ADAL" clId="{F3AFB371-7C78-6743-8AC1-43C883B20D77}" dt="2024-07-18T16:56:25.380" v="147" actId="1076"/>
          <ac:picMkLst>
            <pc:docMk/>
            <pc:sldMk cId="1230344142" sldId="274"/>
            <ac:picMk id="7" creationId="{59B25407-FD40-647F-3FD3-917B54E28C79}"/>
          </ac:picMkLst>
        </pc:picChg>
      </pc:sldChg>
      <pc:sldChg chg="addSp delSp modSp mod modClrScheme modAnim chgLayout modNotesTx">
        <pc:chgData name="Chris Steele" userId="2bfe9b69-0ab1-4518-8238-bc7ded26ab64" providerId="ADAL" clId="{F3AFB371-7C78-6743-8AC1-43C883B20D77}" dt="2024-07-18T19:06:50.834" v="420" actId="20577"/>
        <pc:sldMkLst>
          <pc:docMk/>
          <pc:sldMk cId="2830543745" sldId="275"/>
        </pc:sldMkLst>
        <pc:spChg chg="mod ord">
          <ac:chgData name="Chris Steele" userId="2bfe9b69-0ab1-4518-8238-bc7ded26ab64" providerId="ADAL" clId="{F3AFB371-7C78-6743-8AC1-43C883B20D77}" dt="2024-07-18T18:20:27.532" v="327" actId="26606"/>
          <ac:spMkLst>
            <pc:docMk/>
            <pc:sldMk cId="2830543745" sldId="275"/>
            <ac:spMk id="2" creationId="{07BE5507-DAA1-877F-0225-58E243FF8F6C}"/>
          </ac:spMkLst>
        </pc:spChg>
        <pc:spChg chg="add del mod ord">
          <ac:chgData name="Chris Steele" userId="2bfe9b69-0ab1-4518-8238-bc7ded26ab64" providerId="ADAL" clId="{F3AFB371-7C78-6743-8AC1-43C883B20D77}" dt="2024-07-18T18:19:38.445" v="277" actId="700"/>
          <ac:spMkLst>
            <pc:docMk/>
            <pc:sldMk cId="2830543745" sldId="275"/>
            <ac:spMk id="3" creationId="{7AFE598E-B2CA-F4FA-CD73-69EA3A30535B}"/>
          </ac:spMkLst>
        </pc:spChg>
        <pc:spChg chg="add del mod ord">
          <ac:chgData name="Chris Steele" userId="2bfe9b69-0ab1-4518-8238-bc7ded26ab64" providerId="ADAL" clId="{F3AFB371-7C78-6743-8AC1-43C883B20D77}" dt="2024-07-18T18:20:47.572" v="329" actId="12084"/>
          <ac:spMkLst>
            <pc:docMk/>
            <pc:sldMk cId="2830543745" sldId="275"/>
            <ac:spMk id="4" creationId="{28F89EDF-51F1-FBEA-87A1-701852C15707}"/>
          </ac:spMkLst>
        </pc:spChg>
        <pc:spChg chg="add del mod ord">
          <ac:chgData name="Chris Steele" userId="2bfe9b69-0ab1-4518-8238-bc7ded26ab64" providerId="ADAL" clId="{F3AFB371-7C78-6743-8AC1-43C883B20D77}" dt="2024-07-18T18:20:27.532" v="327" actId="26606"/>
          <ac:spMkLst>
            <pc:docMk/>
            <pc:sldMk cId="2830543745" sldId="275"/>
            <ac:spMk id="6" creationId="{E02BD3E9-06D1-C304-905C-194B334AA86F}"/>
          </ac:spMkLst>
        </pc:spChg>
        <pc:graphicFrameChg chg="add mod">
          <ac:chgData name="Chris Steele" userId="2bfe9b69-0ab1-4518-8238-bc7ded26ab64" providerId="ADAL" clId="{F3AFB371-7C78-6743-8AC1-43C883B20D77}" dt="2024-07-18T18:23:21.028" v="342" actId="13782"/>
          <ac:graphicFrameMkLst>
            <pc:docMk/>
            <pc:sldMk cId="2830543745" sldId="275"/>
            <ac:graphicFrameMk id="7" creationId="{1A790A6B-A316-A6B4-A530-A8CE28209C4D}"/>
          </ac:graphicFrameMkLst>
        </pc:graphicFrameChg>
        <pc:picChg chg="mod ord">
          <ac:chgData name="Chris Steele" userId="2bfe9b69-0ab1-4518-8238-bc7ded26ab64" providerId="ADAL" clId="{F3AFB371-7C78-6743-8AC1-43C883B20D77}" dt="2024-07-18T18:20:30.990" v="328" actId="14100"/>
          <ac:picMkLst>
            <pc:docMk/>
            <pc:sldMk cId="2830543745" sldId="275"/>
            <ac:picMk id="5" creationId="{60EDBAB9-2059-F942-58FC-43D51C4AC70F}"/>
          </ac:picMkLst>
        </pc:picChg>
      </pc:sldChg>
      <pc:sldChg chg="modSp modAnim modNotesTx">
        <pc:chgData name="Chris Steele" userId="2bfe9b69-0ab1-4518-8238-bc7ded26ab64" providerId="ADAL" clId="{F3AFB371-7C78-6743-8AC1-43C883B20D77}" dt="2024-07-18T19:08:04.192" v="421" actId="20577"/>
        <pc:sldMkLst>
          <pc:docMk/>
          <pc:sldMk cId="1446527535" sldId="276"/>
        </pc:sldMkLst>
        <pc:spChg chg="mod">
          <ac:chgData name="Chris Steele" userId="2bfe9b69-0ab1-4518-8238-bc7ded26ab64" providerId="ADAL" clId="{F3AFB371-7C78-6743-8AC1-43C883B20D77}" dt="2024-07-18T17:02:50.981" v="248" actId="20577"/>
          <ac:spMkLst>
            <pc:docMk/>
            <pc:sldMk cId="1446527535" sldId="276"/>
            <ac:spMk id="3" creationId="{E150DE04-FBF6-6A33-A63D-F24BCFCDE529}"/>
          </ac:spMkLst>
        </pc:spChg>
      </pc:sldChg>
      <pc:sldChg chg="addSp delSp modSp new mod">
        <pc:chgData name="Chris Steele" userId="2bfe9b69-0ab1-4518-8238-bc7ded26ab64" providerId="ADAL" clId="{F3AFB371-7C78-6743-8AC1-43C883B20D77}" dt="2024-07-18T18:33:33.388" v="365" actId="1076"/>
        <pc:sldMkLst>
          <pc:docMk/>
          <pc:sldMk cId="2179636943" sldId="283"/>
        </pc:sldMkLst>
        <pc:spChg chg="mod">
          <ac:chgData name="Chris Steele" userId="2bfe9b69-0ab1-4518-8238-bc7ded26ab64" providerId="ADAL" clId="{F3AFB371-7C78-6743-8AC1-43C883B20D77}" dt="2024-07-18T17:05:12.737" v="272" actId="20577"/>
          <ac:spMkLst>
            <pc:docMk/>
            <pc:sldMk cId="2179636943" sldId="283"/>
            <ac:spMk id="2" creationId="{EB514D23-11DA-6ED8-752B-AA34C81EEE49}"/>
          </ac:spMkLst>
        </pc:spChg>
        <pc:spChg chg="del">
          <ac:chgData name="Chris Steele" userId="2bfe9b69-0ab1-4518-8238-bc7ded26ab64" providerId="ADAL" clId="{F3AFB371-7C78-6743-8AC1-43C883B20D77}" dt="2024-07-18T18:32:20.547" v="344" actId="931"/>
          <ac:spMkLst>
            <pc:docMk/>
            <pc:sldMk cId="2179636943" sldId="283"/>
            <ac:spMk id="3" creationId="{4EE35BAC-0A91-379A-25CC-46BBDC8EDC20}"/>
          </ac:spMkLst>
        </pc:spChg>
        <pc:picChg chg="add mod modCrop">
          <ac:chgData name="Chris Steele" userId="2bfe9b69-0ab1-4518-8238-bc7ded26ab64" providerId="ADAL" clId="{F3AFB371-7C78-6743-8AC1-43C883B20D77}" dt="2024-07-18T18:33:25.450" v="363" actId="1076"/>
          <ac:picMkLst>
            <pc:docMk/>
            <pc:sldMk cId="2179636943" sldId="283"/>
            <ac:picMk id="6" creationId="{4048C6D2-2F9D-95A4-4980-20A3C8B0C2F5}"/>
          </ac:picMkLst>
        </pc:picChg>
        <pc:picChg chg="add mod">
          <ac:chgData name="Chris Steele" userId="2bfe9b69-0ab1-4518-8238-bc7ded26ab64" providerId="ADAL" clId="{F3AFB371-7C78-6743-8AC1-43C883B20D77}" dt="2024-07-18T18:33:33.388" v="365" actId="1076"/>
          <ac:picMkLst>
            <pc:docMk/>
            <pc:sldMk cId="2179636943" sldId="283"/>
            <ac:picMk id="8" creationId="{7B06E110-381A-EE75-2D6F-5145F7079351}"/>
          </ac:picMkLst>
        </pc:picChg>
      </pc:sldChg>
      <pc:sldChg chg="new del">
        <pc:chgData name="Chris Steele" userId="2bfe9b69-0ab1-4518-8238-bc7ded26ab64" providerId="ADAL" clId="{F3AFB371-7C78-6743-8AC1-43C883B20D77}" dt="2024-07-18T17:05:01.686" v="250" actId="2696"/>
        <pc:sldMkLst>
          <pc:docMk/>
          <pc:sldMk cId="3180387468" sldId="283"/>
        </pc:sldMkLst>
      </pc:sldChg>
      <pc:sldChg chg="addSp delSp modSp add mod modShow modNotesTx">
        <pc:chgData name="Chris Steele" userId="2bfe9b69-0ab1-4518-8238-bc7ded26ab64" providerId="ADAL" clId="{F3AFB371-7C78-6743-8AC1-43C883B20D77}" dt="2024-07-18T18:41:15.609" v="409" actId="20577"/>
        <pc:sldMkLst>
          <pc:docMk/>
          <pc:sldMk cId="106437454" sldId="284"/>
        </pc:sldMkLst>
        <pc:spChg chg="add del mod">
          <ac:chgData name="Chris Steele" userId="2bfe9b69-0ab1-4518-8238-bc7ded26ab64" providerId="ADAL" clId="{F3AFB371-7C78-6743-8AC1-43C883B20D77}" dt="2024-07-18T18:40:59.670" v="403"/>
          <ac:spMkLst>
            <pc:docMk/>
            <pc:sldMk cId="106437454" sldId="284"/>
            <ac:spMk id="4" creationId="{3B290299-2FFB-CF79-A05F-2DEB224DF092}"/>
          </ac:spMkLst>
        </pc:spChg>
        <pc:picChg chg="add mod">
          <ac:chgData name="Chris Steele" userId="2bfe9b69-0ab1-4518-8238-bc7ded26ab64" providerId="ADAL" clId="{F3AFB371-7C78-6743-8AC1-43C883B20D77}" dt="2024-07-18T18:41:08.597" v="408" actId="14100"/>
          <ac:picMkLst>
            <pc:docMk/>
            <pc:sldMk cId="106437454" sldId="284"/>
            <ac:picMk id="6" creationId="{F925B26D-CD18-2108-F19F-62693F000EE5}"/>
          </ac:picMkLst>
        </pc:picChg>
        <pc:picChg chg="del">
          <ac:chgData name="Chris Steele" userId="2bfe9b69-0ab1-4518-8238-bc7ded26ab64" providerId="ADAL" clId="{F3AFB371-7C78-6743-8AC1-43C883B20D77}" dt="2024-07-18T18:37:12.961" v="402" actId="478"/>
          <ac:picMkLst>
            <pc:docMk/>
            <pc:sldMk cId="106437454" sldId="284"/>
            <ac:picMk id="9" creationId="{51F611B8-ACF9-4577-33D0-B636F6E7344A}"/>
          </ac:picMkLst>
        </pc:picChg>
      </pc:sldChg>
    </pc:docChg>
  </pc:docChgLst>
  <pc:docChgLst>
    <pc:chgData name="Chris Steele" userId="2bfe9b69-0ab1-4518-8238-bc7ded26ab64" providerId="ADAL" clId="{F7453388-B43A-BE43-9B74-DE9DD3275AFD}"/>
    <pc:docChg chg="custSel addSld modSld">
      <pc:chgData name="Chris Steele" userId="2bfe9b69-0ab1-4518-8238-bc7ded26ab64" providerId="ADAL" clId="{F7453388-B43A-BE43-9B74-DE9DD3275AFD}" dt="2023-08-18T16:59:54.538" v="544" actId="20577"/>
      <pc:docMkLst>
        <pc:docMk/>
      </pc:docMkLst>
      <pc:sldChg chg="modNotesTx">
        <pc:chgData name="Chris Steele" userId="2bfe9b69-0ab1-4518-8238-bc7ded26ab64" providerId="ADAL" clId="{F7453388-B43A-BE43-9B74-DE9DD3275AFD}" dt="2023-08-08T00:26:15.127" v="340" actId="20577"/>
        <pc:sldMkLst>
          <pc:docMk/>
          <pc:sldMk cId="3735813184" sldId="256"/>
        </pc:sldMkLst>
      </pc:sldChg>
      <pc:sldChg chg="modNotesTx">
        <pc:chgData name="Chris Steele" userId="2bfe9b69-0ab1-4518-8238-bc7ded26ab64" providerId="ADAL" clId="{F7453388-B43A-BE43-9B74-DE9DD3275AFD}" dt="2023-08-08T00:18:19.646" v="223" actId="20577"/>
        <pc:sldMkLst>
          <pc:docMk/>
          <pc:sldMk cId="3912011432" sldId="258"/>
        </pc:sldMkLst>
      </pc:sldChg>
      <pc:sldChg chg="modSp mod">
        <pc:chgData name="Chris Steele" userId="2bfe9b69-0ab1-4518-8238-bc7ded26ab64" providerId="ADAL" clId="{F7453388-B43A-BE43-9B74-DE9DD3275AFD}" dt="2023-08-08T00:05:58.504" v="13" actId="20577"/>
        <pc:sldMkLst>
          <pc:docMk/>
          <pc:sldMk cId="1938481662" sldId="264"/>
        </pc:sldMkLst>
        <pc:spChg chg="mod">
          <ac:chgData name="Chris Steele" userId="2bfe9b69-0ab1-4518-8238-bc7ded26ab64" providerId="ADAL" clId="{F7453388-B43A-BE43-9B74-DE9DD3275AFD}" dt="2023-08-08T00:05:58.504" v="13" actId="20577"/>
          <ac:spMkLst>
            <pc:docMk/>
            <pc:sldMk cId="1938481662" sldId="264"/>
            <ac:spMk id="2" creationId="{718CF525-6625-987D-BC14-899C60D56C19}"/>
          </ac:spMkLst>
        </pc:spChg>
      </pc:sldChg>
      <pc:sldChg chg="modSp mod">
        <pc:chgData name="Chris Steele" userId="2bfe9b69-0ab1-4518-8238-bc7ded26ab64" providerId="ADAL" clId="{F7453388-B43A-BE43-9B74-DE9DD3275AFD}" dt="2023-08-08T00:06:20.748" v="25" actId="20577"/>
        <pc:sldMkLst>
          <pc:docMk/>
          <pc:sldMk cId="2358673412" sldId="265"/>
        </pc:sldMkLst>
        <pc:spChg chg="mod">
          <ac:chgData name="Chris Steele" userId="2bfe9b69-0ab1-4518-8238-bc7ded26ab64" providerId="ADAL" clId="{F7453388-B43A-BE43-9B74-DE9DD3275AFD}" dt="2023-08-08T00:06:20.748" v="25" actId="20577"/>
          <ac:spMkLst>
            <pc:docMk/>
            <pc:sldMk cId="2358673412" sldId="265"/>
            <ac:spMk id="2" creationId="{C692C0D8-8DEA-F236-7CE8-FF52E5A4AB4A}"/>
          </ac:spMkLst>
        </pc:spChg>
      </pc:sldChg>
      <pc:sldChg chg="modSp mod modAnim modNotesTx">
        <pc:chgData name="Chris Steele" userId="2bfe9b69-0ab1-4518-8238-bc7ded26ab64" providerId="ADAL" clId="{F7453388-B43A-BE43-9B74-DE9DD3275AFD}" dt="2023-08-18T16:47:47.893" v="508" actId="20577"/>
        <pc:sldMkLst>
          <pc:docMk/>
          <pc:sldMk cId="2109413091" sldId="266"/>
        </pc:sldMkLst>
        <pc:spChg chg="mod">
          <ac:chgData name="Chris Steele" userId="2bfe9b69-0ab1-4518-8238-bc7ded26ab64" providerId="ADAL" clId="{F7453388-B43A-BE43-9B74-DE9DD3275AFD}" dt="2023-08-08T00:06:26.756" v="26" actId="20577"/>
          <ac:spMkLst>
            <pc:docMk/>
            <pc:sldMk cId="2109413091" sldId="266"/>
            <ac:spMk id="2" creationId="{98F55EBA-08FE-9FE8-8475-D1648C717595}"/>
          </ac:spMkLst>
        </pc:spChg>
        <pc:spChg chg="mod">
          <ac:chgData name="Chris Steele" userId="2bfe9b69-0ab1-4518-8238-bc7ded26ab64" providerId="ADAL" clId="{F7453388-B43A-BE43-9B74-DE9DD3275AFD}" dt="2023-08-18T16:47:47.893" v="508" actId="20577"/>
          <ac:spMkLst>
            <pc:docMk/>
            <pc:sldMk cId="2109413091" sldId="266"/>
            <ac:spMk id="3" creationId="{57911116-904E-F471-8728-701ECB3876B2}"/>
          </ac:spMkLst>
        </pc:spChg>
      </pc:sldChg>
      <pc:sldChg chg="modSp mod modAnim">
        <pc:chgData name="Chris Steele" userId="2bfe9b69-0ab1-4518-8238-bc7ded26ab64" providerId="ADAL" clId="{F7453388-B43A-BE43-9B74-DE9DD3275AFD}" dt="2023-08-18T16:54:02.814" v="519" actId="20577"/>
        <pc:sldMkLst>
          <pc:docMk/>
          <pc:sldMk cId="3071820826" sldId="267"/>
        </pc:sldMkLst>
        <pc:spChg chg="mod">
          <ac:chgData name="Chris Steele" userId="2bfe9b69-0ab1-4518-8238-bc7ded26ab64" providerId="ADAL" clId="{F7453388-B43A-BE43-9B74-DE9DD3275AFD}" dt="2023-08-08T00:19:38.145" v="237" actId="20577"/>
          <ac:spMkLst>
            <pc:docMk/>
            <pc:sldMk cId="3071820826" sldId="267"/>
            <ac:spMk id="2" creationId="{75492DB7-9FAA-97A9-A883-29FBFFA193B0}"/>
          </ac:spMkLst>
        </pc:spChg>
        <pc:spChg chg="mod">
          <ac:chgData name="Chris Steele" userId="2bfe9b69-0ab1-4518-8238-bc7ded26ab64" providerId="ADAL" clId="{F7453388-B43A-BE43-9B74-DE9DD3275AFD}" dt="2023-08-18T16:54:02.814" v="519" actId="20577"/>
          <ac:spMkLst>
            <pc:docMk/>
            <pc:sldMk cId="3071820826" sldId="267"/>
            <ac:spMk id="3" creationId="{C005573D-1A45-72CC-BA4B-470DA4324A70}"/>
          </ac:spMkLst>
        </pc:spChg>
      </pc:sldChg>
      <pc:sldChg chg="modSp mod modNotesTx">
        <pc:chgData name="Chris Steele" userId="2bfe9b69-0ab1-4518-8238-bc7ded26ab64" providerId="ADAL" clId="{F7453388-B43A-BE43-9B74-DE9DD3275AFD}" dt="2023-08-18T16:59:54.538" v="544" actId="20577"/>
        <pc:sldMkLst>
          <pc:docMk/>
          <pc:sldMk cId="937553511" sldId="268"/>
        </pc:sldMkLst>
        <pc:spChg chg="mod">
          <ac:chgData name="Chris Steele" userId="2bfe9b69-0ab1-4518-8238-bc7ded26ab64" providerId="ADAL" clId="{F7453388-B43A-BE43-9B74-DE9DD3275AFD}" dt="2023-08-08T00:19:44.747" v="238" actId="20577"/>
          <ac:spMkLst>
            <pc:docMk/>
            <pc:sldMk cId="937553511" sldId="268"/>
            <ac:spMk id="2" creationId="{76809CB9-2201-75DF-B14D-1B6B7BFBAB2D}"/>
          </ac:spMkLst>
        </pc:spChg>
        <pc:graphicFrameChg chg="mod">
          <ac:chgData name="Chris Steele" userId="2bfe9b69-0ab1-4518-8238-bc7ded26ab64" providerId="ADAL" clId="{F7453388-B43A-BE43-9B74-DE9DD3275AFD}" dt="2023-08-08T00:25:46.519" v="278" actId="20577"/>
          <ac:graphicFrameMkLst>
            <pc:docMk/>
            <pc:sldMk cId="937553511" sldId="268"/>
            <ac:graphicFrameMk id="5" creationId="{FC7F84F3-B8E1-1F63-B943-B6FABDEC8AC1}"/>
          </ac:graphicFrameMkLst>
        </pc:graphicFrameChg>
      </pc:sldChg>
      <pc:sldChg chg="modSp mod">
        <pc:chgData name="Chris Steele" userId="2bfe9b69-0ab1-4518-8238-bc7ded26ab64" providerId="ADAL" clId="{F7453388-B43A-BE43-9B74-DE9DD3275AFD}" dt="2023-08-08T00:06:30.803" v="27" actId="20577"/>
        <pc:sldMkLst>
          <pc:docMk/>
          <pc:sldMk cId="2600130305" sldId="269"/>
        </pc:sldMkLst>
        <pc:spChg chg="mod">
          <ac:chgData name="Chris Steele" userId="2bfe9b69-0ab1-4518-8238-bc7ded26ab64" providerId="ADAL" clId="{F7453388-B43A-BE43-9B74-DE9DD3275AFD}" dt="2023-08-08T00:06:30.803" v="27" actId="20577"/>
          <ac:spMkLst>
            <pc:docMk/>
            <pc:sldMk cId="2600130305" sldId="269"/>
            <ac:spMk id="2" creationId="{7ED13CB6-946E-9910-D9EE-689C3BF1B1D2}"/>
          </ac:spMkLst>
        </pc:spChg>
      </pc:sldChg>
      <pc:sldChg chg="modSp mod">
        <pc:chgData name="Chris Steele" userId="2bfe9b69-0ab1-4518-8238-bc7ded26ab64" providerId="ADAL" clId="{F7453388-B43A-BE43-9B74-DE9DD3275AFD}" dt="2023-08-08T00:24:19.524" v="268" actId="20577"/>
        <pc:sldMkLst>
          <pc:docMk/>
          <pc:sldMk cId="29029200" sldId="270"/>
        </pc:sldMkLst>
        <pc:spChg chg="mod">
          <ac:chgData name="Chris Steele" userId="2bfe9b69-0ab1-4518-8238-bc7ded26ab64" providerId="ADAL" clId="{F7453388-B43A-BE43-9B74-DE9DD3275AFD}" dt="2023-08-08T00:24:19.524" v="268" actId="20577"/>
          <ac:spMkLst>
            <pc:docMk/>
            <pc:sldMk cId="29029200" sldId="270"/>
            <ac:spMk id="2" creationId="{57EDAEAD-91BD-8F2A-0531-44F3FDFA8C46}"/>
          </ac:spMkLst>
        </pc:spChg>
      </pc:sldChg>
      <pc:sldChg chg="mod modShow modNotesTx">
        <pc:chgData name="Chris Steele" userId="2bfe9b69-0ab1-4518-8238-bc7ded26ab64" providerId="ADAL" clId="{F7453388-B43A-BE43-9B74-DE9DD3275AFD}" dt="2023-08-08T00:08:38.062" v="61" actId="729"/>
        <pc:sldMkLst>
          <pc:docMk/>
          <pc:sldMk cId="1203102961" sldId="273"/>
        </pc:sldMkLst>
      </pc:sldChg>
      <pc:sldChg chg="modNotesTx">
        <pc:chgData name="Chris Steele" userId="2bfe9b69-0ab1-4518-8238-bc7ded26ab64" providerId="ADAL" clId="{F7453388-B43A-BE43-9B74-DE9DD3275AFD}" dt="2023-08-08T00:13:52.045" v="126" actId="313"/>
        <pc:sldMkLst>
          <pc:docMk/>
          <pc:sldMk cId="1230344142" sldId="274"/>
        </pc:sldMkLst>
      </pc:sldChg>
      <pc:sldChg chg="modSp mod">
        <pc:chgData name="Chris Steele" userId="2bfe9b69-0ab1-4518-8238-bc7ded26ab64" providerId="ADAL" clId="{F7453388-B43A-BE43-9B74-DE9DD3275AFD}" dt="2023-08-08T00:05:46.006" v="12" actId="27636"/>
        <pc:sldMkLst>
          <pc:docMk/>
          <pc:sldMk cId="2830543745" sldId="275"/>
        </pc:sldMkLst>
        <pc:spChg chg="mod">
          <ac:chgData name="Chris Steele" userId="2bfe9b69-0ab1-4518-8238-bc7ded26ab64" providerId="ADAL" clId="{F7453388-B43A-BE43-9B74-DE9DD3275AFD}" dt="2023-08-08T00:05:46.006" v="12" actId="27636"/>
          <ac:spMkLst>
            <pc:docMk/>
            <pc:sldMk cId="2830543745" sldId="275"/>
            <ac:spMk id="2" creationId="{07BE5507-DAA1-877F-0225-58E243FF8F6C}"/>
          </ac:spMkLst>
        </pc:spChg>
      </pc:sldChg>
      <pc:sldChg chg="modSp mod modNotesTx">
        <pc:chgData name="Chris Steele" userId="2bfe9b69-0ab1-4518-8238-bc7ded26ab64" providerId="ADAL" clId="{F7453388-B43A-BE43-9B74-DE9DD3275AFD}" dt="2023-08-08T16:52:34.459" v="473" actId="20577"/>
        <pc:sldMkLst>
          <pc:docMk/>
          <pc:sldMk cId="1446527535" sldId="276"/>
        </pc:sldMkLst>
        <pc:spChg chg="mod">
          <ac:chgData name="Chris Steele" userId="2bfe9b69-0ab1-4518-8238-bc7ded26ab64" providerId="ADAL" clId="{F7453388-B43A-BE43-9B74-DE9DD3275AFD}" dt="2023-08-08T00:19:49.394" v="239" actId="20577"/>
          <ac:spMkLst>
            <pc:docMk/>
            <pc:sldMk cId="1446527535" sldId="276"/>
            <ac:spMk id="2" creationId="{B3F251D1-A738-775C-351E-253F52E068E1}"/>
          </ac:spMkLst>
        </pc:spChg>
      </pc:sldChg>
      <pc:sldChg chg="mod modShow">
        <pc:chgData name="Chris Steele" userId="2bfe9b69-0ab1-4518-8238-bc7ded26ab64" providerId="ADAL" clId="{F7453388-B43A-BE43-9B74-DE9DD3275AFD}" dt="2023-08-08T00:08:33.057" v="60" actId="729"/>
        <pc:sldMkLst>
          <pc:docMk/>
          <pc:sldMk cId="789167460" sldId="277"/>
        </pc:sldMkLst>
      </pc:sldChg>
      <pc:sldChg chg="modSp new mod">
        <pc:chgData name="Chris Steele" userId="2bfe9b69-0ab1-4518-8238-bc7ded26ab64" providerId="ADAL" clId="{F7453388-B43A-BE43-9B74-DE9DD3275AFD}" dt="2023-08-08T00:05:39.389" v="9" actId="20577"/>
        <pc:sldMkLst>
          <pc:docMk/>
          <pc:sldMk cId="4117703950" sldId="278"/>
        </pc:sldMkLst>
        <pc:spChg chg="mod">
          <ac:chgData name="Chris Steele" userId="2bfe9b69-0ab1-4518-8238-bc7ded26ab64" providerId="ADAL" clId="{F7453388-B43A-BE43-9B74-DE9DD3275AFD}" dt="2023-08-08T00:05:39.389" v="9" actId="20577"/>
          <ac:spMkLst>
            <pc:docMk/>
            <pc:sldMk cId="4117703950" sldId="278"/>
            <ac:spMk id="2" creationId="{4216F058-1644-51F4-4E8E-8CB1AE450806}"/>
          </ac:spMkLst>
        </pc:spChg>
      </pc:sldChg>
      <pc:sldChg chg="modSp new mod">
        <pc:chgData name="Chris Steele" userId="2bfe9b69-0ab1-4518-8238-bc7ded26ab64" providerId="ADAL" clId="{F7453388-B43A-BE43-9B74-DE9DD3275AFD}" dt="2023-08-08T00:06:15.105" v="24" actId="20577"/>
        <pc:sldMkLst>
          <pc:docMk/>
          <pc:sldMk cId="1753293000" sldId="279"/>
        </pc:sldMkLst>
        <pc:spChg chg="mod">
          <ac:chgData name="Chris Steele" userId="2bfe9b69-0ab1-4518-8238-bc7ded26ab64" providerId="ADAL" clId="{F7453388-B43A-BE43-9B74-DE9DD3275AFD}" dt="2023-08-08T00:06:15.105" v="24" actId="20577"/>
          <ac:spMkLst>
            <pc:docMk/>
            <pc:sldMk cId="1753293000" sldId="279"/>
            <ac:spMk id="2" creationId="{A83905A0-FF5E-0A80-FBA2-585C2E24CC17}"/>
          </ac:spMkLst>
        </pc:spChg>
      </pc:sldChg>
      <pc:sldChg chg="modSp new mod">
        <pc:chgData name="Chris Steele" userId="2bfe9b69-0ab1-4518-8238-bc7ded26ab64" providerId="ADAL" clId="{F7453388-B43A-BE43-9B74-DE9DD3275AFD}" dt="2023-08-08T00:20:31.890" v="251" actId="20577"/>
        <pc:sldMkLst>
          <pc:docMk/>
          <pc:sldMk cId="1633337555" sldId="280"/>
        </pc:sldMkLst>
        <pc:spChg chg="mod">
          <ac:chgData name="Chris Steele" userId="2bfe9b69-0ab1-4518-8238-bc7ded26ab64" providerId="ADAL" clId="{F7453388-B43A-BE43-9B74-DE9DD3275AFD}" dt="2023-08-08T00:09:04.041" v="84" actId="20577"/>
          <ac:spMkLst>
            <pc:docMk/>
            <pc:sldMk cId="1633337555" sldId="280"/>
            <ac:spMk id="2" creationId="{B04C4AE6-9CED-997F-EF3B-273B5A0AEC10}"/>
          </ac:spMkLst>
        </pc:spChg>
        <pc:spChg chg="mod">
          <ac:chgData name="Chris Steele" userId="2bfe9b69-0ab1-4518-8238-bc7ded26ab64" providerId="ADAL" clId="{F7453388-B43A-BE43-9B74-DE9DD3275AFD}" dt="2023-08-08T00:20:31.890" v="251" actId="20577"/>
          <ac:spMkLst>
            <pc:docMk/>
            <pc:sldMk cId="1633337555" sldId="280"/>
            <ac:spMk id="3" creationId="{5FBA0205-28EA-D8C0-D574-6F19B59DF1F0}"/>
          </ac:spMkLst>
        </pc:spChg>
      </pc:sldChg>
      <pc:sldChg chg="modSp new mod">
        <pc:chgData name="Chris Steele" userId="2bfe9b69-0ab1-4518-8238-bc7ded26ab64" providerId="ADAL" clId="{F7453388-B43A-BE43-9B74-DE9DD3275AFD}" dt="2023-08-08T00:19:34.958" v="236" actId="20577"/>
        <pc:sldMkLst>
          <pc:docMk/>
          <pc:sldMk cId="1646737214" sldId="281"/>
        </pc:sldMkLst>
        <pc:spChg chg="mod">
          <ac:chgData name="Chris Steele" userId="2bfe9b69-0ab1-4518-8238-bc7ded26ab64" providerId="ADAL" clId="{F7453388-B43A-BE43-9B74-DE9DD3275AFD}" dt="2023-08-08T00:19:34.958" v="236" actId="20577"/>
          <ac:spMkLst>
            <pc:docMk/>
            <pc:sldMk cId="1646737214" sldId="281"/>
            <ac:spMk id="2" creationId="{1EE3DAD7-2574-BF25-D829-665FB00846FA}"/>
          </ac:spMkLst>
        </pc:spChg>
      </pc:sldChg>
      <pc:sldChg chg="modSp new mod">
        <pc:chgData name="Chris Steele" userId="2bfe9b69-0ab1-4518-8238-bc7ded26ab64" providerId="ADAL" clId="{F7453388-B43A-BE43-9B74-DE9DD3275AFD}" dt="2023-08-08T00:24:15.682" v="267" actId="20577"/>
        <pc:sldMkLst>
          <pc:docMk/>
          <pc:sldMk cId="1786722845" sldId="282"/>
        </pc:sldMkLst>
        <pc:spChg chg="mod">
          <ac:chgData name="Chris Steele" userId="2bfe9b69-0ab1-4518-8238-bc7ded26ab64" providerId="ADAL" clId="{F7453388-B43A-BE43-9B74-DE9DD3275AFD}" dt="2023-08-08T00:24:15.682" v="267" actId="20577"/>
          <ac:spMkLst>
            <pc:docMk/>
            <pc:sldMk cId="1786722845" sldId="282"/>
            <ac:spMk id="2" creationId="{AF5FF715-F3B1-E51A-D256-DF254C66FD0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481A40-EE69-43B2-90AA-D182D1AE061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3568AF-2A08-4489-877D-015D6F8BF538}">
      <dgm:prSet/>
      <dgm:spPr/>
      <dgm:t>
        <a:bodyPr/>
        <a:lstStyle/>
        <a:p>
          <a:r>
            <a:rPr lang="en-US" dirty="0"/>
            <a:t>What is communication?</a:t>
          </a:r>
        </a:p>
      </dgm:t>
    </dgm:pt>
    <dgm:pt modelId="{63051FFA-1601-4FDF-8168-A9FB49FC4CF5}" type="parTrans" cxnId="{5745CE85-76D1-43EA-9F02-38D4D76742A1}">
      <dgm:prSet/>
      <dgm:spPr/>
      <dgm:t>
        <a:bodyPr/>
        <a:lstStyle/>
        <a:p>
          <a:endParaRPr lang="en-US"/>
        </a:p>
      </dgm:t>
    </dgm:pt>
    <dgm:pt modelId="{FF2AB274-2E6F-4857-89A0-B74FFABCF4C1}" type="sibTrans" cxnId="{5745CE85-76D1-43EA-9F02-38D4D76742A1}">
      <dgm:prSet/>
      <dgm:spPr/>
      <dgm:t>
        <a:bodyPr/>
        <a:lstStyle/>
        <a:p>
          <a:endParaRPr lang="en-US"/>
        </a:p>
      </dgm:t>
    </dgm:pt>
    <dgm:pt modelId="{23768EF0-AE5C-411A-85A6-05150DB45D2A}">
      <dgm:prSet/>
      <dgm:spPr/>
      <dgm:t>
        <a:bodyPr/>
        <a:lstStyle/>
        <a:p>
          <a:r>
            <a:rPr lang="en-US"/>
            <a:t>Why does communication fail?</a:t>
          </a:r>
        </a:p>
      </dgm:t>
    </dgm:pt>
    <dgm:pt modelId="{BCBB95C1-27DF-4199-8C30-ADA25FCDD329}" type="parTrans" cxnId="{6000F144-9013-4FA3-AC71-32FC9C6DAA8A}">
      <dgm:prSet/>
      <dgm:spPr/>
      <dgm:t>
        <a:bodyPr/>
        <a:lstStyle/>
        <a:p>
          <a:endParaRPr lang="en-US"/>
        </a:p>
      </dgm:t>
    </dgm:pt>
    <dgm:pt modelId="{408F1C7A-B730-4B28-A42E-02D688C2D31F}" type="sibTrans" cxnId="{6000F144-9013-4FA3-AC71-32FC9C6DAA8A}">
      <dgm:prSet/>
      <dgm:spPr/>
      <dgm:t>
        <a:bodyPr/>
        <a:lstStyle/>
        <a:p>
          <a:endParaRPr lang="en-US"/>
        </a:p>
      </dgm:t>
    </dgm:pt>
    <dgm:pt modelId="{E331803E-6EDE-4F92-BD57-4D6686974BB4}">
      <dgm:prSet/>
      <dgm:spPr/>
      <dgm:t>
        <a:bodyPr/>
        <a:lstStyle/>
        <a:p>
          <a:r>
            <a:rPr lang="en-US"/>
            <a:t>How can we do better?</a:t>
          </a:r>
        </a:p>
      </dgm:t>
    </dgm:pt>
    <dgm:pt modelId="{8FA0CA36-13EE-4857-96AE-D180158890D3}" type="parTrans" cxnId="{D93C90FB-4192-4592-96CB-FCD4E55598F3}">
      <dgm:prSet/>
      <dgm:spPr/>
      <dgm:t>
        <a:bodyPr/>
        <a:lstStyle/>
        <a:p>
          <a:endParaRPr lang="en-US"/>
        </a:p>
      </dgm:t>
    </dgm:pt>
    <dgm:pt modelId="{0E8F3D82-04B5-4DC3-B1FD-C5335F9D3B48}" type="sibTrans" cxnId="{D93C90FB-4192-4592-96CB-FCD4E55598F3}">
      <dgm:prSet/>
      <dgm:spPr/>
      <dgm:t>
        <a:bodyPr/>
        <a:lstStyle/>
        <a:p>
          <a:endParaRPr lang="en-US"/>
        </a:p>
      </dgm:t>
    </dgm:pt>
    <dgm:pt modelId="{F9921051-7BEC-4A02-A8A6-724419717CFD}" type="pres">
      <dgm:prSet presAssocID="{F9481A40-EE69-43B2-90AA-D182D1AE0618}" presName="root" presStyleCnt="0">
        <dgm:presLayoutVars>
          <dgm:dir/>
          <dgm:resizeHandles val="exact"/>
        </dgm:presLayoutVars>
      </dgm:prSet>
      <dgm:spPr/>
    </dgm:pt>
    <dgm:pt modelId="{8692D98C-4CAA-477B-9283-DE9FA47739B3}" type="pres">
      <dgm:prSet presAssocID="{2A3568AF-2A08-4489-877D-015D6F8BF538}" presName="compNode" presStyleCnt="0"/>
      <dgm:spPr/>
    </dgm:pt>
    <dgm:pt modelId="{7398EF35-1134-462D-BF44-3771B4400798}" type="pres">
      <dgm:prSet presAssocID="{2A3568AF-2A08-4489-877D-015D6F8BF5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00E73A9-D910-453B-B740-85F217C18CC9}" type="pres">
      <dgm:prSet presAssocID="{2A3568AF-2A08-4489-877D-015D6F8BF538}" presName="spaceRect" presStyleCnt="0"/>
      <dgm:spPr/>
    </dgm:pt>
    <dgm:pt modelId="{11C92023-F1B9-46AB-BE52-E72DAB54DE39}" type="pres">
      <dgm:prSet presAssocID="{2A3568AF-2A08-4489-877D-015D6F8BF538}" presName="textRect" presStyleLbl="revTx" presStyleIdx="0" presStyleCnt="3">
        <dgm:presLayoutVars>
          <dgm:chMax val="1"/>
          <dgm:chPref val="1"/>
        </dgm:presLayoutVars>
      </dgm:prSet>
      <dgm:spPr/>
    </dgm:pt>
    <dgm:pt modelId="{014499FA-E66E-4B3E-8149-440751848FB7}" type="pres">
      <dgm:prSet presAssocID="{FF2AB274-2E6F-4857-89A0-B74FFABCF4C1}" presName="sibTrans" presStyleCnt="0"/>
      <dgm:spPr/>
    </dgm:pt>
    <dgm:pt modelId="{D5B01B5A-B375-4EA4-91E3-458C2BB9900B}" type="pres">
      <dgm:prSet presAssocID="{23768EF0-AE5C-411A-85A6-05150DB45D2A}" presName="compNode" presStyleCnt="0"/>
      <dgm:spPr/>
    </dgm:pt>
    <dgm:pt modelId="{5C216F3E-1182-48C3-8DAC-F602E5ACE041}" type="pres">
      <dgm:prSet presAssocID="{23768EF0-AE5C-411A-85A6-05150DB45D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C3E2B89F-8AD1-4710-B1A2-14637E7E32F9}" type="pres">
      <dgm:prSet presAssocID="{23768EF0-AE5C-411A-85A6-05150DB45D2A}" presName="spaceRect" presStyleCnt="0"/>
      <dgm:spPr/>
    </dgm:pt>
    <dgm:pt modelId="{C28526F1-1E10-4E3B-A70C-F9EC31D92E72}" type="pres">
      <dgm:prSet presAssocID="{23768EF0-AE5C-411A-85A6-05150DB45D2A}" presName="textRect" presStyleLbl="revTx" presStyleIdx="1" presStyleCnt="3">
        <dgm:presLayoutVars>
          <dgm:chMax val="1"/>
          <dgm:chPref val="1"/>
        </dgm:presLayoutVars>
      </dgm:prSet>
      <dgm:spPr/>
    </dgm:pt>
    <dgm:pt modelId="{D4BF4B30-9C01-4176-B9B2-44E787B99B9B}" type="pres">
      <dgm:prSet presAssocID="{408F1C7A-B730-4B28-A42E-02D688C2D31F}" presName="sibTrans" presStyleCnt="0"/>
      <dgm:spPr/>
    </dgm:pt>
    <dgm:pt modelId="{214B077C-7C38-45F8-8A9B-147283A324A0}" type="pres">
      <dgm:prSet presAssocID="{E331803E-6EDE-4F92-BD57-4D6686974BB4}" presName="compNode" presStyleCnt="0"/>
      <dgm:spPr/>
    </dgm:pt>
    <dgm:pt modelId="{134B2FC7-2ABB-422D-9AC8-35AD6BA3CD4F}" type="pres">
      <dgm:prSet presAssocID="{E331803E-6EDE-4F92-BD57-4D6686974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DC73475-9A5B-495B-9AFB-8084F1FF5147}" type="pres">
      <dgm:prSet presAssocID="{E331803E-6EDE-4F92-BD57-4D6686974BB4}" presName="spaceRect" presStyleCnt="0"/>
      <dgm:spPr/>
    </dgm:pt>
    <dgm:pt modelId="{AE462627-184C-41A0-8235-A44D77048361}" type="pres">
      <dgm:prSet presAssocID="{E331803E-6EDE-4F92-BD57-4D6686974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ECF13F-1FC4-4AD2-84C4-35AE10CCC9FF}" type="presOf" srcId="{23768EF0-AE5C-411A-85A6-05150DB45D2A}" destId="{C28526F1-1E10-4E3B-A70C-F9EC31D92E72}" srcOrd="0" destOrd="0" presId="urn:microsoft.com/office/officeart/2018/2/layout/IconLabelList"/>
    <dgm:cxn modelId="{6000F144-9013-4FA3-AC71-32FC9C6DAA8A}" srcId="{F9481A40-EE69-43B2-90AA-D182D1AE0618}" destId="{23768EF0-AE5C-411A-85A6-05150DB45D2A}" srcOrd="1" destOrd="0" parTransId="{BCBB95C1-27DF-4199-8C30-ADA25FCDD329}" sibTransId="{408F1C7A-B730-4B28-A42E-02D688C2D31F}"/>
    <dgm:cxn modelId="{6486BB49-3110-4A01-8239-4CD8FB7ED103}" type="presOf" srcId="{2A3568AF-2A08-4489-877D-015D6F8BF538}" destId="{11C92023-F1B9-46AB-BE52-E72DAB54DE39}" srcOrd="0" destOrd="0" presId="urn:microsoft.com/office/officeart/2018/2/layout/IconLabelList"/>
    <dgm:cxn modelId="{5745CE85-76D1-43EA-9F02-38D4D76742A1}" srcId="{F9481A40-EE69-43B2-90AA-D182D1AE0618}" destId="{2A3568AF-2A08-4489-877D-015D6F8BF538}" srcOrd="0" destOrd="0" parTransId="{63051FFA-1601-4FDF-8168-A9FB49FC4CF5}" sibTransId="{FF2AB274-2E6F-4857-89A0-B74FFABCF4C1}"/>
    <dgm:cxn modelId="{D93C90FB-4192-4592-96CB-FCD4E55598F3}" srcId="{F9481A40-EE69-43B2-90AA-D182D1AE0618}" destId="{E331803E-6EDE-4F92-BD57-4D6686974BB4}" srcOrd="2" destOrd="0" parTransId="{8FA0CA36-13EE-4857-96AE-D180158890D3}" sibTransId="{0E8F3D82-04B5-4DC3-B1FD-C5335F9D3B48}"/>
    <dgm:cxn modelId="{BA76D7FB-48F3-4868-B40D-9BCC9832231D}" type="presOf" srcId="{E331803E-6EDE-4F92-BD57-4D6686974BB4}" destId="{AE462627-184C-41A0-8235-A44D77048361}" srcOrd="0" destOrd="0" presId="urn:microsoft.com/office/officeart/2018/2/layout/IconLabelList"/>
    <dgm:cxn modelId="{DC0B77FF-B334-4279-A46A-20D27A6C3257}" type="presOf" srcId="{F9481A40-EE69-43B2-90AA-D182D1AE0618}" destId="{F9921051-7BEC-4A02-A8A6-724419717CFD}" srcOrd="0" destOrd="0" presId="urn:microsoft.com/office/officeart/2018/2/layout/IconLabelList"/>
    <dgm:cxn modelId="{FCE64E03-E445-4719-9974-764EC299B235}" type="presParOf" srcId="{F9921051-7BEC-4A02-A8A6-724419717CFD}" destId="{8692D98C-4CAA-477B-9283-DE9FA47739B3}" srcOrd="0" destOrd="0" presId="urn:microsoft.com/office/officeart/2018/2/layout/IconLabelList"/>
    <dgm:cxn modelId="{94BF28CB-EEEF-4084-811F-0425EF054563}" type="presParOf" srcId="{8692D98C-4CAA-477B-9283-DE9FA47739B3}" destId="{7398EF35-1134-462D-BF44-3771B4400798}" srcOrd="0" destOrd="0" presId="urn:microsoft.com/office/officeart/2018/2/layout/IconLabelList"/>
    <dgm:cxn modelId="{983B598E-A037-41A6-819D-8FE9A8479171}" type="presParOf" srcId="{8692D98C-4CAA-477B-9283-DE9FA47739B3}" destId="{000E73A9-D910-453B-B740-85F217C18CC9}" srcOrd="1" destOrd="0" presId="urn:microsoft.com/office/officeart/2018/2/layout/IconLabelList"/>
    <dgm:cxn modelId="{9B6F0E1D-E12A-4042-B9CB-F9DDCB0A8E07}" type="presParOf" srcId="{8692D98C-4CAA-477B-9283-DE9FA47739B3}" destId="{11C92023-F1B9-46AB-BE52-E72DAB54DE39}" srcOrd="2" destOrd="0" presId="urn:microsoft.com/office/officeart/2018/2/layout/IconLabelList"/>
    <dgm:cxn modelId="{6790B0A0-E624-41E4-95E8-5DF6868CC099}" type="presParOf" srcId="{F9921051-7BEC-4A02-A8A6-724419717CFD}" destId="{014499FA-E66E-4B3E-8149-440751848FB7}" srcOrd="1" destOrd="0" presId="urn:microsoft.com/office/officeart/2018/2/layout/IconLabelList"/>
    <dgm:cxn modelId="{A5A82FCA-FFFD-4C21-A970-EE8D26BDDBF0}" type="presParOf" srcId="{F9921051-7BEC-4A02-A8A6-724419717CFD}" destId="{D5B01B5A-B375-4EA4-91E3-458C2BB9900B}" srcOrd="2" destOrd="0" presId="urn:microsoft.com/office/officeart/2018/2/layout/IconLabelList"/>
    <dgm:cxn modelId="{BB11439F-B4EC-45AE-99C4-4F884C3FB3C1}" type="presParOf" srcId="{D5B01B5A-B375-4EA4-91E3-458C2BB9900B}" destId="{5C216F3E-1182-48C3-8DAC-F602E5ACE041}" srcOrd="0" destOrd="0" presId="urn:microsoft.com/office/officeart/2018/2/layout/IconLabelList"/>
    <dgm:cxn modelId="{00CD9ECA-4DAA-497E-86D9-F5B5B798837D}" type="presParOf" srcId="{D5B01B5A-B375-4EA4-91E3-458C2BB9900B}" destId="{C3E2B89F-8AD1-4710-B1A2-14637E7E32F9}" srcOrd="1" destOrd="0" presId="urn:microsoft.com/office/officeart/2018/2/layout/IconLabelList"/>
    <dgm:cxn modelId="{D71B686D-B4C1-4811-AEDF-F09CF3133711}" type="presParOf" srcId="{D5B01B5A-B375-4EA4-91E3-458C2BB9900B}" destId="{C28526F1-1E10-4E3B-A70C-F9EC31D92E72}" srcOrd="2" destOrd="0" presId="urn:microsoft.com/office/officeart/2018/2/layout/IconLabelList"/>
    <dgm:cxn modelId="{CBC1450F-5C95-4B69-BBE6-38614D7C29B2}" type="presParOf" srcId="{F9921051-7BEC-4A02-A8A6-724419717CFD}" destId="{D4BF4B30-9C01-4176-B9B2-44E787B99B9B}" srcOrd="3" destOrd="0" presId="urn:microsoft.com/office/officeart/2018/2/layout/IconLabelList"/>
    <dgm:cxn modelId="{17181C2F-C28B-450B-833B-383EEF6E7787}" type="presParOf" srcId="{F9921051-7BEC-4A02-A8A6-724419717CFD}" destId="{214B077C-7C38-45F8-8A9B-147283A324A0}" srcOrd="4" destOrd="0" presId="urn:microsoft.com/office/officeart/2018/2/layout/IconLabelList"/>
    <dgm:cxn modelId="{D2E1FF7D-89F2-4D47-9CAF-82B7A54E2831}" type="presParOf" srcId="{214B077C-7C38-45F8-8A9B-147283A324A0}" destId="{134B2FC7-2ABB-422D-9AC8-35AD6BA3CD4F}" srcOrd="0" destOrd="0" presId="urn:microsoft.com/office/officeart/2018/2/layout/IconLabelList"/>
    <dgm:cxn modelId="{9D53CB5D-7365-427E-8279-414E5BAFDFDE}" type="presParOf" srcId="{214B077C-7C38-45F8-8A9B-147283A324A0}" destId="{8DC73475-9A5B-495B-9AFB-8084F1FF5147}" srcOrd="1" destOrd="0" presId="urn:microsoft.com/office/officeart/2018/2/layout/IconLabelList"/>
    <dgm:cxn modelId="{F3CD1175-63FE-4F8E-B7E5-AA4EB365FDCF}" type="presParOf" srcId="{214B077C-7C38-45F8-8A9B-147283A324A0}" destId="{AE462627-184C-41A0-8235-A44D77048361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C21448-E00F-4B63-A853-35C05D83C58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ED641C-BE71-4563-8D78-B4B800168914}">
      <dgm:prSet/>
      <dgm:spPr/>
      <dgm:t>
        <a:bodyPr/>
        <a:lstStyle/>
        <a:p>
          <a:r>
            <a:rPr lang="en-US"/>
            <a:t>Agile ceremonies</a:t>
          </a:r>
        </a:p>
      </dgm:t>
    </dgm:pt>
    <dgm:pt modelId="{4BC6F756-C535-4E42-8628-ADD0DC2FBF0A}" type="parTrans" cxnId="{1CE5BF0E-C836-415B-9BC4-1E61381075A4}">
      <dgm:prSet/>
      <dgm:spPr/>
      <dgm:t>
        <a:bodyPr/>
        <a:lstStyle/>
        <a:p>
          <a:endParaRPr lang="en-US"/>
        </a:p>
      </dgm:t>
    </dgm:pt>
    <dgm:pt modelId="{373E5A20-DEE2-4FB6-AB31-CE1C662C345D}" type="sibTrans" cxnId="{1CE5BF0E-C836-415B-9BC4-1E61381075A4}">
      <dgm:prSet/>
      <dgm:spPr/>
      <dgm:t>
        <a:bodyPr/>
        <a:lstStyle/>
        <a:p>
          <a:endParaRPr lang="en-US"/>
        </a:p>
      </dgm:t>
    </dgm:pt>
    <dgm:pt modelId="{502635B6-EB82-4C5F-B4DA-186961BC5E30}">
      <dgm:prSet/>
      <dgm:spPr/>
      <dgm:t>
        <a:bodyPr/>
        <a:lstStyle/>
        <a:p>
          <a:r>
            <a:rPr lang="en-US"/>
            <a:t>Code reviews</a:t>
          </a:r>
        </a:p>
      </dgm:t>
    </dgm:pt>
    <dgm:pt modelId="{9CFA37D7-87E8-4DBC-B8B2-71FAA34108A0}" type="parTrans" cxnId="{7177639B-81D2-4EC1-810E-5B64AA5DDB34}">
      <dgm:prSet/>
      <dgm:spPr/>
      <dgm:t>
        <a:bodyPr/>
        <a:lstStyle/>
        <a:p>
          <a:endParaRPr lang="en-US"/>
        </a:p>
      </dgm:t>
    </dgm:pt>
    <dgm:pt modelId="{EBC0F836-CD96-431D-B3FB-ABE7BC05C032}" type="sibTrans" cxnId="{7177639B-81D2-4EC1-810E-5B64AA5DDB34}">
      <dgm:prSet/>
      <dgm:spPr/>
      <dgm:t>
        <a:bodyPr/>
        <a:lstStyle/>
        <a:p>
          <a:endParaRPr lang="en-US"/>
        </a:p>
      </dgm:t>
    </dgm:pt>
    <dgm:pt modelId="{72247C29-F228-4F6A-91FA-127DEDC3EAFE}">
      <dgm:prSet/>
      <dgm:spPr/>
      <dgm:t>
        <a:bodyPr/>
        <a:lstStyle/>
        <a:p>
          <a:r>
            <a:rPr lang="en-US"/>
            <a:t>Scoping sessions</a:t>
          </a:r>
        </a:p>
      </dgm:t>
    </dgm:pt>
    <dgm:pt modelId="{733196E1-88BE-413E-B54C-E09226A72744}" type="parTrans" cxnId="{24F468EC-C03D-46A4-B9CA-E521F4532473}">
      <dgm:prSet/>
      <dgm:spPr/>
      <dgm:t>
        <a:bodyPr/>
        <a:lstStyle/>
        <a:p>
          <a:endParaRPr lang="en-US"/>
        </a:p>
      </dgm:t>
    </dgm:pt>
    <dgm:pt modelId="{992D449C-428F-4C60-83BD-8EFA9B113808}" type="sibTrans" cxnId="{24F468EC-C03D-46A4-B9CA-E521F4532473}">
      <dgm:prSet/>
      <dgm:spPr/>
      <dgm:t>
        <a:bodyPr/>
        <a:lstStyle/>
        <a:p>
          <a:endParaRPr lang="en-US"/>
        </a:p>
      </dgm:t>
    </dgm:pt>
    <dgm:pt modelId="{9EED1817-17C2-4B57-9A88-954D0226B5E1}">
      <dgm:prSet/>
      <dgm:spPr/>
      <dgm:t>
        <a:bodyPr/>
        <a:lstStyle/>
        <a:p>
          <a:r>
            <a:rPr lang="en-US"/>
            <a:t>1:1’s</a:t>
          </a:r>
        </a:p>
      </dgm:t>
    </dgm:pt>
    <dgm:pt modelId="{D9259A05-FC0E-475A-92CD-1325FE20FB32}" type="parTrans" cxnId="{E73ADE43-5798-4202-985F-5D4C81254626}">
      <dgm:prSet/>
      <dgm:spPr/>
      <dgm:t>
        <a:bodyPr/>
        <a:lstStyle/>
        <a:p>
          <a:endParaRPr lang="en-US"/>
        </a:p>
      </dgm:t>
    </dgm:pt>
    <dgm:pt modelId="{A08FA154-93A0-4D75-AB5B-C324E9332AF5}" type="sibTrans" cxnId="{E73ADE43-5798-4202-985F-5D4C81254626}">
      <dgm:prSet/>
      <dgm:spPr/>
      <dgm:t>
        <a:bodyPr/>
        <a:lstStyle/>
        <a:p>
          <a:endParaRPr lang="en-US"/>
        </a:p>
      </dgm:t>
    </dgm:pt>
    <dgm:pt modelId="{55C4E4A4-9BDD-4748-8BC9-57804997BF85}">
      <dgm:prSet/>
      <dgm:spPr/>
      <dgm:t>
        <a:bodyPr/>
        <a:lstStyle/>
        <a:p>
          <a:r>
            <a:rPr lang="en-US" dirty="0"/>
            <a:t>And More</a:t>
          </a:r>
        </a:p>
      </dgm:t>
    </dgm:pt>
    <dgm:pt modelId="{70AFBD21-58AC-44A4-97F4-0DB0BF6851E2}" type="parTrans" cxnId="{A8D30319-D14E-4DEC-8119-1DDCDD1F637F}">
      <dgm:prSet/>
      <dgm:spPr/>
      <dgm:t>
        <a:bodyPr/>
        <a:lstStyle/>
        <a:p>
          <a:endParaRPr lang="en-US"/>
        </a:p>
      </dgm:t>
    </dgm:pt>
    <dgm:pt modelId="{AEA11DE3-B60A-4EB4-A21C-FD333391645B}" type="sibTrans" cxnId="{A8D30319-D14E-4DEC-8119-1DDCDD1F637F}">
      <dgm:prSet/>
      <dgm:spPr/>
      <dgm:t>
        <a:bodyPr/>
        <a:lstStyle/>
        <a:p>
          <a:endParaRPr lang="en-US"/>
        </a:p>
      </dgm:t>
    </dgm:pt>
    <dgm:pt modelId="{EF8441C5-8743-4EBA-959C-60C347D2B1C9}" type="pres">
      <dgm:prSet presAssocID="{25C21448-E00F-4B63-A853-35C05D83C588}" presName="root" presStyleCnt="0">
        <dgm:presLayoutVars>
          <dgm:dir/>
          <dgm:resizeHandles val="exact"/>
        </dgm:presLayoutVars>
      </dgm:prSet>
      <dgm:spPr/>
    </dgm:pt>
    <dgm:pt modelId="{820E160B-63C1-4363-97A1-21FC226F4688}" type="pres">
      <dgm:prSet presAssocID="{71ED641C-BE71-4563-8D78-B4B800168914}" presName="compNode" presStyleCnt="0"/>
      <dgm:spPr/>
    </dgm:pt>
    <dgm:pt modelId="{FA556C83-E807-43C8-8A9F-E6FD3E6F6505}" type="pres">
      <dgm:prSet presAssocID="{71ED641C-BE71-4563-8D78-B4B8001689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96BD571-6874-4340-B6F1-DD9384A572E8}" type="pres">
      <dgm:prSet presAssocID="{71ED641C-BE71-4563-8D78-B4B800168914}" presName="spaceRect" presStyleCnt="0"/>
      <dgm:spPr/>
    </dgm:pt>
    <dgm:pt modelId="{89468CF0-2820-464B-B62D-5785F22F70CF}" type="pres">
      <dgm:prSet presAssocID="{71ED641C-BE71-4563-8D78-B4B800168914}" presName="textRect" presStyleLbl="revTx" presStyleIdx="0" presStyleCnt="5">
        <dgm:presLayoutVars>
          <dgm:chMax val="1"/>
          <dgm:chPref val="1"/>
        </dgm:presLayoutVars>
      </dgm:prSet>
      <dgm:spPr/>
    </dgm:pt>
    <dgm:pt modelId="{5D1566BA-B099-4142-A7D1-68DCDD7A0975}" type="pres">
      <dgm:prSet presAssocID="{373E5A20-DEE2-4FB6-AB31-CE1C662C345D}" presName="sibTrans" presStyleCnt="0"/>
      <dgm:spPr/>
    </dgm:pt>
    <dgm:pt modelId="{0C8A688A-0AE8-4AED-AEFC-04AF89D08EC2}" type="pres">
      <dgm:prSet presAssocID="{502635B6-EB82-4C5F-B4DA-186961BC5E30}" presName="compNode" presStyleCnt="0"/>
      <dgm:spPr/>
    </dgm:pt>
    <dgm:pt modelId="{3AF165FB-A62D-46BB-9CAD-285AD8F982E3}" type="pres">
      <dgm:prSet presAssocID="{502635B6-EB82-4C5F-B4DA-186961BC5E3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3C180C8-CD5F-4B11-8954-C5A3DDFC7F55}" type="pres">
      <dgm:prSet presAssocID="{502635B6-EB82-4C5F-B4DA-186961BC5E30}" presName="spaceRect" presStyleCnt="0"/>
      <dgm:spPr/>
    </dgm:pt>
    <dgm:pt modelId="{406F0EDE-7709-4710-840E-0AC91BF2401C}" type="pres">
      <dgm:prSet presAssocID="{502635B6-EB82-4C5F-B4DA-186961BC5E30}" presName="textRect" presStyleLbl="revTx" presStyleIdx="1" presStyleCnt="5">
        <dgm:presLayoutVars>
          <dgm:chMax val="1"/>
          <dgm:chPref val="1"/>
        </dgm:presLayoutVars>
      </dgm:prSet>
      <dgm:spPr/>
    </dgm:pt>
    <dgm:pt modelId="{357A5192-CD25-45B2-988F-5C9CCC123457}" type="pres">
      <dgm:prSet presAssocID="{EBC0F836-CD96-431D-B3FB-ABE7BC05C032}" presName="sibTrans" presStyleCnt="0"/>
      <dgm:spPr/>
    </dgm:pt>
    <dgm:pt modelId="{CE1B418F-AA77-403E-8A50-78804FB5297C}" type="pres">
      <dgm:prSet presAssocID="{72247C29-F228-4F6A-91FA-127DEDC3EAFE}" presName="compNode" presStyleCnt="0"/>
      <dgm:spPr/>
    </dgm:pt>
    <dgm:pt modelId="{77BA2591-897F-4E09-861D-575FF42CAA56}" type="pres">
      <dgm:prSet presAssocID="{72247C29-F228-4F6A-91FA-127DEDC3EAF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AFFEA2F-7996-404E-A538-277443A8BCF0}" type="pres">
      <dgm:prSet presAssocID="{72247C29-F228-4F6A-91FA-127DEDC3EAFE}" presName="spaceRect" presStyleCnt="0"/>
      <dgm:spPr/>
    </dgm:pt>
    <dgm:pt modelId="{CA0237F9-137F-4FF0-82D8-41FC22DCC506}" type="pres">
      <dgm:prSet presAssocID="{72247C29-F228-4F6A-91FA-127DEDC3EAFE}" presName="textRect" presStyleLbl="revTx" presStyleIdx="2" presStyleCnt="5">
        <dgm:presLayoutVars>
          <dgm:chMax val="1"/>
          <dgm:chPref val="1"/>
        </dgm:presLayoutVars>
      </dgm:prSet>
      <dgm:spPr/>
    </dgm:pt>
    <dgm:pt modelId="{351D3BEA-A542-4AAA-81BA-3A032A10374D}" type="pres">
      <dgm:prSet presAssocID="{992D449C-428F-4C60-83BD-8EFA9B113808}" presName="sibTrans" presStyleCnt="0"/>
      <dgm:spPr/>
    </dgm:pt>
    <dgm:pt modelId="{C9089AE8-2DBA-4738-9C45-CDEAE0C7EB86}" type="pres">
      <dgm:prSet presAssocID="{9EED1817-17C2-4B57-9A88-954D0226B5E1}" presName="compNode" presStyleCnt="0"/>
      <dgm:spPr/>
    </dgm:pt>
    <dgm:pt modelId="{E365BEE8-29B8-4881-BD8D-66D2541B6912}" type="pres">
      <dgm:prSet presAssocID="{9EED1817-17C2-4B57-9A88-954D0226B5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73DED6DC-019E-464D-9637-6D31AAB67339}" type="pres">
      <dgm:prSet presAssocID="{9EED1817-17C2-4B57-9A88-954D0226B5E1}" presName="spaceRect" presStyleCnt="0"/>
      <dgm:spPr/>
    </dgm:pt>
    <dgm:pt modelId="{0BFA35B7-608F-4FF0-878D-501F31D8EAAC}" type="pres">
      <dgm:prSet presAssocID="{9EED1817-17C2-4B57-9A88-954D0226B5E1}" presName="textRect" presStyleLbl="revTx" presStyleIdx="3" presStyleCnt="5">
        <dgm:presLayoutVars>
          <dgm:chMax val="1"/>
          <dgm:chPref val="1"/>
        </dgm:presLayoutVars>
      </dgm:prSet>
      <dgm:spPr/>
    </dgm:pt>
    <dgm:pt modelId="{EDE7DF53-88FB-4CB4-B5D8-F49C3728C808}" type="pres">
      <dgm:prSet presAssocID="{A08FA154-93A0-4D75-AB5B-C324E9332AF5}" presName="sibTrans" presStyleCnt="0"/>
      <dgm:spPr/>
    </dgm:pt>
    <dgm:pt modelId="{7C1F246B-120E-437B-980E-F4C6B8A6E4FB}" type="pres">
      <dgm:prSet presAssocID="{55C4E4A4-9BDD-4748-8BC9-57804997BF85}" presName="compNode" presStyleCnt="0"/>
      <dgm:spPr/>
    </dgm:pt>
    <dgm:pt modelId="{DA2D8B19-380C-415B-8B60-9E17B93AD2CE}" type="pres">
      <dgm:prSet presAssocID="{55C4E4A4-9BDD-4748-8BC9-57804997BF8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mono"/>
        </a:ext>
      </dgm:extLst>
    </dgm:pt>
    <dgm:pt modelId="{3ECDE6EC-4654-44CB-9498-999FE62D0C02}" type="pres">
      <dgm:prSet presAssocID="{55C4E4A4-9BDD-4748-8BC9-57804997BF85}" presName="spaceRect" presStyleCnt="0"/>
      <dgm:spPr/>
    </dgm:pt>
    <dgm:pt modelId="{0B7E2D97-9025-443C-ABBD-55BD2539622D}" type="pres">
      <dgm:prSet presAssocID="{55C4E4A4-9BDD-4748-8BC9-57804997BF8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CE5BF0E-C836-415B-9BC4-1E61381075A4}" srcId="{25C21448-E00F-4B63-A853-35C05D83C588}" destId="{71ED641C-BE71-4563-8D78-B4B800168914}" srcOrd="0" destOrd="0" parTransId="{4BC6F756-C535-4E42-8628-ADD0DC2FBF0A}" sibTransId="{373E5A20-DEE2-4FB6-AB31-CE1C662C345D}"/>
    <dgm:cxn modelId="{20ADB211-5581-4968-BD59-14D7D91B17BC}" type="presOf" srcId="{25C21448-E00F-4B63-A853-35C05D83C588}" destId="{EF8441C5-8743-4EBA-959C-60C347D2B1C9}" srcOrd="0" destOrd="0" presId="urn:microsoft.com/office/officeart/2018/2/layout/IconLabelList"/>
    <dgm:cxn modelId="{A8D30319-D14E-4DEC-8119-1DDCDD1F637F}" srcId="{25C21448-E00F-4B63-A853-35C05D83C588}" destId="{55C4E4A4-9BDD-4748-8BC9-57804997BF85}" srcOrd="4" destOrd="0" parTransId="{70AFBD21-58AC-44A4-97F4-0DB0BF6851E2}" sibTransId="{AEA11DE3-B60A-4EB4-A21C-FD333391645B}"/>
    <dgm:cxn modelId="{98B64C38-F1F4-462F-9C68-DBA150CCF5FF}" type="presOf" srcId="{502635B6-EB82-4C5F-B4DA-186961BC5E30}" destId="{406F0EDE-7709-4710-840E-0AC91BF2401C}" srcOrd="0" destOrd="0" presId="urn:microsoft.com/office/officeart/2018/2/layout/IconLabelList"/>
    <dgm:cxn modelId="{E73ADE43-5798-4202-985F-5D4C81254626}" srcId="{25C21448-E00F-4B63-A853-35C05D83C588}" destId="{9EED1817-17C2-4B57-9A88-954D0226B5E1}" srcOrd="3" destOrd="0" parTransId="{D9259A05-FC0E-475A-92CD-1325FE20FB32}" sibTransId="{A08FA154-93A0-4D75-AB5B-C324E9332AF5}"/>
    <dgm:cxn modelId="{18AEFD7B-83C7-4F13-B867-B77D5C4C9779}" type="presOf" srcId="{9EED1817-17C2-4B57-9A88-954D0226B5E1}" destId="{0BFA35B7-608F-4FF0-878D-501F31D8EAAC}" srcOrd="0" destOrd="0" presId="urn:microsoft.com/office/officeart/2018/2/layout/IconLabelList"/>
    <dgm:cxn modelId="{70764589-DEE2-482B-8A79-1B68310F74A6}" type="presOf" srcId="{71ED641C-BE71-4563-8D78-B4B800168914}" destId="{89468CF0-2820-464B-B62D-5785F22F70CF}" srcOrd="0" destOrd="0" presId="urn:microsoft.com/office/officeart/2018/2/layout/IconLabelList"/>
    <dgm:cxn modelId="{7177639B-81D2-4EC1-810E-5B64AA5DDB34}" srcId="{25C21448-E00F-4B63-A853-35C05D83C588}" destId="{502635B6-EB82-4C5F-B4DA-186961BC5E30}" srcOrd="1" destOrd="0" parTransId="{9CFA37D7-87E8-4DBC-B8B2-71FAA34108A0}" sibTransId="{EBC0F836-CD96-431D-B3FB-ABE7BC05C032}"/>
    <dgm:cxn modelId="{0CE74AA4-79FA-40D2-B289-C2726A7FF459}" type="presOf" srcId="{72247C29-F228-4F6A-91FA-127DEDC3EAFE}" destId="{CA0237F9-137F-4FF0-82D8-41FC22DCC506}" srcOrd="0" destOrd="0" presId="urn:microsoft.com/office/officeart/2018/2/layout/IconLabelList"/>
    <dgm:cxn modelId="{74E09BBB-15F9-4F56-A385-44670192A426}" type="presOf" srcId="{55C4E4A4-9BDD-4748-8BC9-57804997BF85}" destId="{0B7E2D97-9025-443C-ABBD-55BD2539622D}" srcOrd="0" destOrd="0" presId="urn:microsoft.com/office/officeart/2018/2/layout/IconLabelList"/>
    <dgm:cxn modelId="{24F468EC-C03D-46A4-B9CA-E521F4532473}" srcId="{25C21448-E00F-4B63-A853-35C05D83C588}" destId="{72247C29-F228-4F6A-91FA-127DEDC3EAFE}" srcOrd="2" destOrd="0" parTransId="{733196E1-88BE-413E-B54C-E09226A72744}" sibTransId="{992D449C-428F-4C60-83BD-8EFA9B113808}"/>
    <dgm:cxn modelId="{50DFD069-7B38-4C60-9B78-91595CEF6323}" type="presParOf" srcId="{EF8441C5-8743-4EBA-959C-60C347D2B1C9}" destId="{820E160B-63C1-4363-97A1-21FC226F4688}" srcOrd="0" destOrd="0" presId="urn:microsoft.com/office/officeart/2018/2/layout/IconLabelList"/>
    <dgm:cxn modelId="{F31B6406-D619-4212-941D-251A4450A151}" type="presParOf" srcId="{820E160B-63C1-4363-97A1-21FC226F4688}" destId="{FA556C83-E807-43C8-8A9F-E6FD3E6F6505}" srcOrd="0" destOrd="0" presId="urn:microsoft.com/office/officeart/2018/2/layout/IconLabelList"/>
    <dgm:cxn modelId="{D9A0BFD9-4600-423D-A62F-1A58D819D5C2}" type="presParOf" srcId="{820E160B-63C1-4363-97A1-21FC226F4688}" destId="{996BD571-6874-4340-B6F1-DD9384A572E8}" srcOrd="1" destOrd="0" presId="urn:microsoft.com/office/officeart/2018/2/layout/IconLabelList"/>
    <dgm:cxn modelId="{382A0FD4-8866-4F53-BDCF-39B3A21FCD1A}" type="presParOf" srcId="{820E160B-63C1-4363-97A1-21FC226F4688}" destId="{89468CF0-2820-464B-B62D-5785F22F70CF}" srcOrd="2" destOrd="0" presId="urn:microsoft.com/office/officeart/2018/2/layout/IconLabelList"/>
    <dgm:cxn modelId="{C9E45429-4C69-4C3D-9AB9-EE0E60D49968}" type="presParOf" srcId="{EF8441C5-8743-4EBA-959C-60C347D2B1C9}" destId="{5D1566BA-B099-4142-A7D1-68DCDD7A0975}" srcOrd="1" destOrd="0" presId="urn:microsoft.com/office/officeart/2018/2/layout/IconLabelList"/>
    <dgm:cxn modelId="{762E0A8B-687E-43FB-A5CD-C8E7DFE9FBC4}" type="presParOf" srcId="{EF8441C5-8743-4EBA-959C-60C347D2B1C9}" destId="{0C8A688A-0AE8-4AED-AEFC-04AF89D08EC2}" srcOrd="2" destOrd="0" presId="urn:microsoft.com/office/officeart/2018/2/layout/IconLabelList"/>
    <dgm:cxn modelId="{7E6C2708-E576-4899-885B-48F20F9FCA9E}" type="presParOf" srcId="{0C8A688A-0AE8-4AED-AEFC-04AF89D08EC2}" destId="{3AF165FB-A62D-46BB-9CAD-285AD8F982E3}" srcOrd="0" destOrd="0" presId="urn:microsoft.com/office/officeart/2018/2/layout/IconLabelList"/>
    <dgm:cxn modelId="{088B8716-26DC-4C58-9EF7-99EA610ACEF7}" type="presParOf" srcId="{0C8A688A-0AE8-4AED-AEFC-04AF89D08EC2}" destId="{A3C180C8-CD5F-4B11-8954-C5A3DDFC7F55}" srcOrd="1" destOrd="0" presId="urn:microsoft.com/office/officeart/2018/2/layout/IconLabelList"/>
    <dgm:cxn modelId="{0611CDB5-FB6E-4159-BF29-4B6532241C25}" type="presParOf" srcId="{0C8A688A-0AE8-4AED-AEFC-04AF89D08EC2}" destId="{406F0EDE-7709-4710-840E-0AC91BF2401C}" srcOrd="2" destOrd="0" presId="urn:microsoft.com/office/officeart/2018/2/layout/IconLabelList"/>
    <dgm:cxn modelId="{73BE8943-4CCE-4484-B49D-EB403978925B}" type="presParOf" srcId="{EF8441C5-8743-4EBA-959C-60C347D2B1C9}" destId="{357A5192-CD25-45B2-988F-5C9CCC123457}" srcOrd="3" destOrd="0" presId="urn:microsoft.com/office/officeart/2018/2/layout/IconLabelList"/>
    <dgm:cxn modelId="{9F3AD87C-718E-493C-804A-F79237FDBC67}" type="presParOf" srcId="{EF8441C5-8743-4EBA-959C-60C347D2B1C9}" destId="{CE1B418F-AA77-403E-8A50-78804FB5297C}" srcOrd="4" destOrd="0" presId="urn:microsoft.com/office/officeart/2018/2/layout/IconLabelList"/>
    <dgm:cxn modelId="{6AFC74DD-96F8-4BFC-AA29-454AC9C9833A}" type="presParOf" srcId="{CE1B418F-AA77-403E-8A50-78804FB5297C}" destId="{77BA2591-897F-4E09-861D-575FF42CAA56}" srcOrd="0" destOrd="0" presId="urn:microsoft.com/office/officeart/2018/2/layout/IconLabelList"/>
    <dgm:cxn modelId="{B2705E39-0AA3-4AB9-B3F0-895499D59A54}" type="presParOf" srcId="{CE1B418F-AA77-403E-8A50-78804FB5297C}" destId="{1AFFEA2F-7996-404E-A538-277443A8BCF0}" srcOrd="1" destOrd="0" presId="urn:microsoft.com/office/officeart/2018/2/layout/IconLabelList"/>
    <dgm:cxn modelId="{888F50F9-4BF2-43E5-8EE8-A71DA06223BB}" type="presParOf" srcId="{CE1B418F-AA77-403E-8A50-78804FB5297C}" destId="{CA0237F9-137F-4FF0-82D8-41FC22DCC506}" srcOrd="2" destOrd="0" presId="urn:microsoft.com/office/officeart/2018/2/layout/IconLabelList"/>
    <dgm:cxn modelId="{592DBF78-EBF7-4B59-ADAF-F6113CA40A74}" type="presParOf" srcId="{EF8441C5-8743-4EBA-959C-60C347D2B1C9}" destId="{351D3BEA-A542-4AAA-81BA-3A032A10374D}" srcOrd="5" destOrd="0" presId="urn:microsoft.com/office/officeart/2018/2/layout/IconLabelList"/>
    <dgm:cxn modelId="{9F76A47D-38C3-4E8F-B22C-DC59788C1577}" type="presParOf" srcId="{EF8441C5-8743-4EBA-959C-60C347D2B1C9}" destId="{C9089AE8-2DBA-4738-9C45-CDEAE0C7EB86}" srcOrd="6" destOrd="0" presId="urn:microsoft.com/office/officeart/2018/2/layout/IconLabelList"/>
    <dgm:cxn modelId="{33ABD963-0C51-4FC5-B496-188B6AE60E93}" type="presParOf" srcId="{C9089AE8-2DBA-4738-9C45-CDEAE0C7EB86}" destId="{E365BEE8-29B8-4881-BD8D-66D2541B6912}" srcOrd="0" destOrd="0" presId="urn:microsoft.com/office/officeart/2018/2/layout/IconLabelList"/>
    <dgm:cxn modelId="{26D9E2CF-48C7-4D6B-B62A-23DAE1A15473}" type="presParOf" srcId="{C9089AE8-2DBA-4738-9C45-CDEAE0C7EB86}" destId="{73DED6DC-019E-464D-9637-6D31AAB67339}" srcOrd="1" destOrd="0" presId="urn:microsoft.com/office/officeart/2018/2/layout/IconLabelList"/>
    <dgm:cxn modelId="{D1674FC6-0E24-4327-9C69-195C47E3325B}" type="presParOf" srcId="{C9089AE8-2DBA-4738-9C45-CDEAE0C7EB86}" destId="{0BFA35B7-608F-4FF0-878D-501F31D8EAAC}" srcOrd="2" destOrd="0" presId="urn:microsoft.com/office/officeart/2018/2/layout/IconLabelList"/>
    <dgm:cxn modelId="{622BBA10-8000-4035-82E1-E5228031523F}" type="presParOf" srcId="{EF8441C5-8743-4EBA-959C-60C347D2B1C9}" destId="{EDE7DF53-88FB-4CB4-B5D8-F49C3728C808}" srcOrd="7" destOrd="0" presId="urn:microsoft.com/office/officeart/2018/2/layout/IconLabelList"/>
    <dgm:cxn modelId="{EDB43712-FD91-42A3-A449-E2C3C7DBC2F4}" type="presParOf" srcId="{EF8441C5-8743-4EBA-959C-60C347D2B1C9}" destId="{7C1F246B-120E-437B-980E-F4C6B8A6E4FB}" srcOrd="8" destOrd="0" presId="urn:microsoft.com/office/officeart/2018/2/layout/IconLabelList"/>
    <dgm:cxn modelId="{E2CC1561-3A2C-4FA0-B55C-A08BBF7697F8}" type="presParOf" srcId="{7C1F246B-120E-437B-980E-F4C6B8A6E4FB}" destId="{DA2D8B19-380C-415B-8B60-9E17B93AD2CE}" srcOrd="0" destOrd="0" presId="urn:microsoft.com/office/officeart/2018/2/layout/IconLabelList"/>
    <dgm:cxn modelId="{E4A9473C-D864-400B-AD72-2D43B8B7AE54}" type="presParOf" srcId="{7C1F246B-120E-437B-980E-F4C6B8A6E4FB}" destId="{3ECDE6EC-4654-44CB-9498-999FE62D0C02}" srcOrd="1" destOrd="0" presId="urn:microsoft.com/office/officeart/2018/2/layout/IconLabelList"/>
    <dgm:cxn modelId="{EB4E7A9B-E14A-4138-9520-0B68959BAEA2}" type="presParOf" srcId="{7C1F246B-120E-437B-980E-F4C6B8A6E4FB}" destId="{0B7E2D97-9025-443C-ABBD-55BD2539622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FF39B5-01C3-4384-A683-DDD6C19D5C4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7DF471A-2FD7-4FA9-80CC-E45EDA529FDC}">
      <dgm:prSet/>
      <dgm:spPr/>
      <dgm:t>
        <a:bodyPr/>
        <a:lstStyle/>
        <a:p>
          <a:r>
            <a:rPr lang="en-US" dirty="0"/>
            <a:t>Not listening</a:t>
          </a:r>
        </a:p>
      </dgm:t>
    </dgm:pt>
    <dgm:pt modelId="{D4EB84F9-0863-4E1F-BC4C-0008F93D8E7D}" type="parTrans" cxnId="{B613047C-0902-4E9C-B8E1-3678911089C3}">
      <dgm:prSet/>
      <dgm:spPr/>
      <dgm:t>
        <a:bodyPr/>
        <a:lstStyle/>
        <a:p>
          <a:endParaRPr lang="en-US"/>
        </a:p>
      </dgm:t>
    </dgm:pt>
    <dgm:pt modelId="{1A10CC84-4C65-4DAE-9F2E-4866C4CFF104}" type="sibTrans" cxnId="{B613047C-0902-4E9C-B8E1-3678911089C3}">
      <dgm:prSet/>
      <dgm:spPr/>
      <dgm:t>
        <a:bodyPr/>
        <a:lstStyle/>
        <a:p>
          <a:endParaRPr lang="en-US"/>
        </a:p>
      </dgm:t>
    </dgm:pt>
    <dgm:pt modelId="{B6C42B4D-896D-4C7E-87BF-0E0EFFD9305E}">
      <dgm:prSet/>
      <dgm:spPr/>
      <dgm:t>
        <a:bodyPr/>
        <a:lstStyle/>
        <a:p>
          <a:r>
            <a:rPr lang="en-US"/>
            <a:t>Lack of trust</a:t>
          </a:r>
        </a:p>
      </dgm:t>
    </dgm:pt>
    <dgm:pt modelId="{A02E6310-7BC3-4673-AA8A-9C51FE3F9D3B}" type="parTrans" cxnId="{7A5CDA49-A2D7-48AB-95A6-DBAE8E999DE4}">
      <dgm:prSet/>
      <dgm:spPr/>
      <dgm:t>
        <a:bodyPr/>
        <a:lstStyle/>
        <a:p>
          <a:endParaRPr lang="en-US"/>
        </a:p>
      </dgm:t>
    </dgm:pt>
    <dgm:pt modelId="{2295E883-B504-40B1-837D-7F00033EA347}" type="sibTrans" cxnId="{7A5CDA49-A2D7-48AB-95A6-DBAE8E999DE4}">
      <dgm:prSet/>
      <dgm:spPr/>
      <dgm:t>
        <a:bodyPr/>
        <a:lstStyle/>
        <a:p>
          <a:endParaRPr lang="en-US"/>
        </a:p>
      </dgm:t>
    </dgm:pt>
    <dgm:pt modelId="{757E7A40-AD84-48BF-BDEB-CE9EE6805DF1}">
      <dgm:prSet/>
      <dgm:spPr/>
      <dgm:t>
        <a:bodyPr/>
        <a:lstStyle/>
        <a:p>
          <a:r>
            <a:rPr lang="en-US"/>
            <a:t>Disagreements</a:t>
          </a:r>
        </a:p>
      </dgm:t>
    </dgm:pt>
    <dgm:pt modelId="{E7B95F3F-93C7-49F7-9E5C-9177DDE50673}" type="parTrans" cxnId="{C23784C7-4189-473F-8B28-9BA3FAFCFF7D}">
      <dgm:prSet/>
      <dgm:spPr/>
      <dgm:t>
        <a:bodyPr/>
        <a:lstStyle/>
        <a:p>
          <a:endParaRPr lang="en-US"/>
        </a:p>
      </dgm:t>
    </dgm:pt>
    <dgm:pt modelId="{9D213EEB-F4B2-481C-941D-3557EC920878}" type="sibTrans" cxnId="{C23784C7-4189-473F-8B28-9BA3FAFCFF7D}">
      <dgm:prSet/>
      <dgm:spPr/>
      <dgm:t>
        <a:bodyPr/>
        <a:lstStyle/>
        <a:p>
          <a:endParaRPr lang="en-US"/>
        </a:p>
      </dgm:t>
    </dgm:pt>
    <dgm:pt modelId="{E16379EF-64E3-40A0-B20A-5771882F7921}">
      <dgm:prSet/>
      <dgm:spPr/>
      <dgm:t>
        <a:bodyPr/>
        <a:lstStyle/>
        <a:p>
          <a:r>
            <a:rPr lang="en-US"/>
            <a:t>Misunderstanding</a:t>
          </a:r>
        </a:p>
      </dgm:t>
    </dgm:pt>
    <dgm:pt modelId="{8284A1B0-D64B-4464-92B8-B974D58B21C2}" type="parTrans" cxnId="{A20EB62A-92EB-452C-AF86-A146FA488F99}">
      <dgm:prSet/>
      <dgm:spPr/>
      <dgm:t>
        <a:bodyPr/>
        <a:lstStyle/>
        <a:p>
          <a:endParaRPr lang="en-US"/>
        </a:p>
      </dgm:t>
    </dgm:pt>
    <dgm:pt modelId="{D97EF032-71B3-4595-BBEC-490438BC8ECC}" type="sibTrans" cxnId="{A20EB62A-92EB-452C-AF86-A146FA488F99}">
      <dgm:prSet/>
      <dgm:spPr/>
      <dgm:t>
        <a:bodyPr/>
        <a:lstStyle/>
        <a:p>
          <a:endParaRPr lang="en-US"/>
        </a:p>
      </dgm:t>
    </dgm:pt>
    <dgm:pt modelId="{8E8FFA46-FC38-4D28-AAAB-3ACA413C6E22}">
      <dgm:prSet/>
      <dgm:spPr/>
      <dgm:t>
        <a:bodyPr/>
        <a:lstStyle/>
        <a:p>
          <a:r>
            <a:rPr lang="en-US"/>
            <a:t>Arrogance</a:t>
          </a:r>
        </a:p>
      </dgm:t>
    </dgm:pt>
    <dgm:pt modelId="{C580D54F-EB03-422F-8822-62558631BF43}" type="parTrans" cxnId="{3FC7B0B2-9F4B-465C-955D-C5E0764C2276}">
      <dgm:prSet/>
      <dgm:spPr/>
      <dgm:t>
        <a:bodyPr/>
        <a:lstStyle/>
        <a:p>
          <a:endParaRPr lang="en-US"/>
        </a:p>
      </dgm:t>
    </dgm:pt>
    <dgm:pt modelId="{849081F1-E4D4-4DC2-96EA-AE8D068DE958}" type="sibTrans" cxnId="{3FC7B0B2-9F4B-465C-955D-C5E0764C2276}">
      <dgm:prSet/>
      <dgm:spPr/>
      <dgm:t>
        <a:bodyPr/>
        <a:lstStyle/>
        <a:p>
          <a:endParaRPr lang="en-US"/>
        </a:p>
      </dgm:t>
    </dgm:pt>
    <dgm:pt modelId="{A271A219-6493-4173-901D-206CD91B50AC}">
      <dgm:prSet/>
      <dgm:spPr/>
      <dgm:t>
        <a:bodyPr/>
        <a:lstStyle/>
        <a:p>
          <a:r>
            <a:rPr lang="en-US"/>
            <a:t>Intent not clear</a:t>
          </a:r>
        </a:p>
      </dgm:t>
    </dgm:pt>
    <dgm:pt modelId="{3A155699-495D-4EB9-8193-F224E39B75E0}" type="parTrans" cxnId="{DED54653-7CFE-4C24-BE05-A3A12280CDA0}">
      <dgm:prSet/>
      <dgm:spPr/>
      <dgm:t>
        <a:bodyPr/>
        <a:lstStyle/>
        <a:p>
          <a:endParaRPr lang="en-US"/>
        </a:p>
      </dgm:t>
    </dgm:pt>
    <dgm:pt modelId="{E9933964-B65F-42DB-AB0F-E2D311414740}" type="sibTrans" cxnId="{DED54653-7CFE-4C24-BE05-A3A12280CDA0}">
      <dgm:prSet/>
      <dgm:spPr/>
      <dgm:t>
        <a:bodyPr/>
        <a:lstStyle/>
        <a:p>
          <a:endParaRPr lang="en-US"/>
        </a:p>
      </dgm:t>
    </dgm:pt>
    <dgm:pt modelId="{361BD76E-F40F-47F3-9587-568F65D274B7}">
      <dgm:prSet/>
      <dgm:spPr/>
      <dgm:t>
        <a:bodyPr/>
        <a:lstStyle/>
        <a:p>
          <a:r>
            <a:rPr lang="en-US"/>
            <a:t>Not a good day</a:t>
          </a:r>
        </a:p>
      </dgm:t>
    </dgm:pt>
    <dgm:pt modelId="{B98BD906-FECA-454E-9ACF-AB2D48429DE2}" type="parTrans" cxnId="{6004D53B-D8FD-407B-998A-4A1F07417686}">
      <dgm:prSet/>
      <dgm:spPr/>
      <dgm:t>
        <a:bodyPr/>
        <a:lstStyle/>
        <a:p>
          <a:endParaRPr lang="en-US"/>
        </a:p>
      </dgm:t>
    </dgm:pt>
    <dgm:pt modelId="{726E7AA5-DC59-4F21-82D5-F81BA51E32C6}" type="sibTrans" cxnId="{6004D53B-D8FD-407B-998A-4A1F07417686}">
      <dgm:prSet/>
      <dgm:spPr/>
      <dgm:t>
        <a:bodyPr/>
        <a:lstStyle/>
        <a:p>
          <a:endParaRPr lang="en-US"/>
        </a:p>
      </dgm:t>
    </dgm:pt>
    <dgm:pt modelId="{481D9AFD-08E8-224E-8986-A7F6A56BABDA}" type="pres">
      <dgm:prSet presAssocID="{ACFF39B5-01C3-4384-A683-DDD6C19D5C48}" presName="linear" presStyleCnt="0">
        <dgm:presLayoutVars>
          <dgm:animLvl val="lvl"/>
          <dgm:resizeHandles val="exact"/>
        </dgm:presLayoutVars>
      </dgm:prSet>
      <dgm:spPr/>
    </dgm:pt>
    <dgm:pt modelId="{73852D30-83B2-D84A-9B97-9279ECA71D59}" type="pres">
      <dgm:prSet presAssocID="{C7DF471A-2FD7-4FA9-80CC-E45EDA529FD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C78E8B54-6493-9848-9F8C-9668AD0E4C79}" type="pres">
      <dgm:prSet presAssocID="{1A10CC84-4C65-4DAE-9F2E-4866C4CFF104}" presName="spacer" presStyleCnt="0"/>
      <dgm:spPr/>
    </dgm:pt>
    <dgm:pt modelId="{9E6F6D45-D62E-2644-8CD8-5A3432DEBE9A}" type="pres">
      <dgm:prSet presAssocID="{B6C42B4D-896D-4C7E-87BF-0E0EFFD9305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F9E0EDA-58DB-DF4C-A917-AF6F3C6D40B2}" type="pres">
      <dgm:prSet presAssocID="{2295E883-B504-40B1-837D-7F00033EA347}" presName="spacer" presStyleCnt="0"/>
      <dgm:spPr/>
    </dgm:pt>
    <dgm:pt modelId="{806E3945-409D-D54C-B459-A7924AF507DD}" type="pres">
      <dgm:prSet presAssocID="{757E7A40-AD84-48BF-BDEB-CE9EE6805DF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485DD4E-C10A-A144-95AB-21FCD490A4DD}" type="pres">
      <dgm:prSet presAssocID="{9D213EEB-F4B2-481C-941D-3557EC920878}" presName="spacer" presStyleCnt="0"/>
      <dgm:spPr/>
    </dgm:pt>
    <dgm:pt modelId="{AEE9DC5D-C67F-4441-91CD-0AFB38D1F1E9}" type="pres">
      <dgm:prSet presAssocID="{E16379EF-64E3-40A0-B20A-5771882F792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F032860-DCB7-7C47-A6C9-C7BAD51857EB}" type="pres">
      <dgm:prSet presAssocID="{D97EF032-71B3-4595-BBEC-490438BC8ECC}" presName="spacer" presStyleCnt="0"/>
      <dgm:spPr/>
    </dgm:pt>
    <dgm:pt modelId="{59081DF7-1980-1747-BCF2-ADF252F9CEBD}" type="pres">
      <dgm:prSet presAssocID="{8E8FFA46-FC38-4D28-AAAB-3ACA413C6E2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36FB3F7-4784-2444-98D6-4C8352B9D715}" type="pres">
      <dgm:prSet presAssocID="{849081F1-E4D4-4DC2-96EA-AE8D068DE958}" presName="spacer" presStyleCnt="0"/>
      <dgm:spPr/>
    </dgm:pt>
    <dgm:pt modelId="{BEF4D26C-3C1A-BB4A-997A-8D6299D0BEF9}" type="pres">
      <dgm:prSet presAssocID="{A271A219-6493-4173-901D-206CD91B50A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F4347E1-43C8-C347-9F73-77F1DD26E242}" type="pres">
      <dgm:prSet presAssocID="{E9933964-B65F-42DB-AB0F-E2D311414740}" presName="spacer" presStyleCnt="0"/>
      <dgm:spPr/>
    </dgm:pt>
    <dgm:pt modelId="{597117BF-091F-4546-882F-B03371269FA4}" type="pres">
      <dgm:prSet presAssocID="{361BD76E-F40F-47F3-9587-568F65D274B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F40F906-9103-E742-9841-5C7498976215}" type="presOf" srcId="{8E8FFA46-FC38-4D28-AAAB-3ACA413C6E22}" destId="{59081DF7-1980-1747-BCF2-ADF252F9CEBD}" srcOrd="0" destOrd="0" presId="urn:microsoft.com/office/officeart/2005/8/layout/vList2"/>
    <dgm:cxn modelId="{6AC8E90F-2496-D448-9A9F-568AF2F739B2}" type="presOf" srcId="{A271A219-6493-4173-901D-206CD91B50AC}" destId="{BEF4D26C-3C1A-BB4A-997A-8D6299D0BEF9}" srcOrd="0" destOrd="0" presId="urn:microsoft.com/office/officeart/2005/8/layout/vList2"/>
    <dgm:cxn modelId="{A20EB62A-92EB-452C-AF86-A146FA488F99}" srcId="{ACFF39B5-01C3-4384-A683-DDD6C19D5C48}" destId="{E16379EF-64E3-40A0-B20A-5771882F7921}" srcOrd="3" destOrd="0" parTransId="{8284A1B0-D64B-4464-92B8-B974D58B21C2}" sibTransId="{D97EF032-71B3-4595-BBEC-490438BC8ECC}"/>
    <dgm:cxn modelId="{6004D53B-D8FD-407B-998A-4A1F07417686}" srcId="{ACFF39B5-01C3-4384-A683-DDD6C19D5C48}" destId="{361BD76E-F40F-47F3-9587-568F65D274B7}" srcOrd="6" destOrd="0" parTransId="{B98BD906-FECA-454E-9ACF-AB2D48429DE2}" sibTransId="{726E7AA5-DC59-4F21-82D5-F81BA51E32C6}"/>
    <dgm:cxn modelId="{7A5CDA49-A2D7-48AB-95A6-DBAE8E999DE4}" srcId="{ACFF39B5-01C3-4384-A683-DDD6C19D5C48}" destId="{B6C42B4D-896D-4C7E-87BF-0E0EFFD9305E}" srcOrd="1" destOrd="0" parTransId="{A02E6310-7BC3-4673-AA8A-9C51FE3F9D3B}" sibTransId="{2295E883-B504-40B1-837D-7F00033EA347}"/>
    <dgm:cxn modelId="{DED54653-7CFE-4C24-BE05-A3A12280CDA0}" srcId="{ACFF39B5-01C3-4384-A683-DDD6C19D5C48}" destId="{A271A219-6493-4173-901D-206CD91B50AC}" srcOrd="5" destOrd="0" parTransId="{3A155699-495D-4EB9-8193-F224E39B75E0}" sibTransId="{E9933964-B65F-42DB-AB0F-E2D311414740}"/>
    <dgm:cxn modelId="{B613047C-0902-4E9C-B8E1-3678911089C3}" srcId="{ACFF39B5-01C3-4384-A683-DDD6C19D5C48}" destId="{C7DF471A-2FD7-4FA9-80CC-E45EDA529FDC}" srcOrd="0" destOrd="0" parTransId="{D4EB84F9-0863-4E1F-BC4C-0008F93D8E7D}" sibTransId="{1A10CC84-4C65-4DAE-9F2E-4866C4CFF104}"/>
    <dgm:cxn modelId="{B15E3E88-15FE-4041-BF4E-07C352F75D56}" type="presOf" srcId="{361BD76E-F40F-47F3-9587-568F65D274B7}" destId="{597117BF-091F-4546-882F-B03371269FA4}" srcOrd="0" destOrd="0" presId="urn:microsoft.com/office/officeart/2005/8/layout/vList2"/>
    <dgm:cxn modelId="{879411AE-5662-1F46-9788-C94F50F28265}" type="presOf" srcId="{757E7A40-AD84-48BF-BDEB-CE9EE6805DF1}" destId="{806E3945-409D-D54C-B459-A7924AF507DD}" srcOrd="0" destOrd="0" presId="urn:microsoft.com/office/officeart/2005/8/layout/vList2"/>
    <dgm:cxn modelId="{58AF17AE-00A5-BF40-9154-02712DCC5F42}" type="presOf" srcId="{C7DF471A-2FD7-4FA9-80CC-E45EDA529FDC}" destId="{73852D30-83B2-D84A-9B97-9279ECA71D59}" srcOrd="0" destOrd="0" presId="urn:microsoft.com/office/officeart/2005/8/layout/vList2"/>
    <dgm:cxn modelId="{3FC7B0B2-9F4B-465C-955D-C5E0764C2276}" srcId="{ACFF39B5-01C3-4384-A683-DDD6C19D5C48}" destId="{8E8FFA46-FC38-4D28-AAAB-3ACA413C6E22}" srcOrd="4" destOrd="0" parTransId="{C580D54F-EB03-422F-8822-62558631BF43}" sibTransId="{849081F1-E4D4-4DC2-96EA-AE8D068DE958}"/>
    <dgm:cxn modelId="{C23784C7-4189-473F-8B28-9BA3FAFCFF7D}" srcId="{ACFF39B5-01C3-4384-A683-DDD6C19D5C48}" destId="{757E7A40-AD84-48BF-BDEB-CE9EE6805DF1}" srcOrd="2" destOrd="0" parTransId="{E7B95F3F-93C7-49F7-9E5C-9177DDE50673}" sibTransId="{9D213EEB-F4B2-481C-941D-3557EC920878}"/>
    <dgm:cxn modelId="{2F9F9CD7-09AE-BD4D-B505-4303066B945F}" type="presOf" srcId="{E16379EF-64E3-40A0-B20A-5771882F7921}" destId="{AEE9DC5D-C67F-4441-91CD-0AFB38D1F1E9}" srcOrd="0" destOrd="0" presId="urn:microsoft.com/office/officeart/2005/8/layout/vList2"/>
    <dgm:cxn modelId="{9CA274F2-4CD7-C645-BC89-34AFC85903FE}" type="presOf" srcId="{B6C42B4D-896D-4C7E-87BF-0E0EFFD9305E}" destId="{9E6F6D45-D62E-2644-8CD8-5A3432DEBE9A}" srcOrd="0" destOrd="0" presId="urn:microsoft.com/office/officeart/2005/8/layout/vList2"/>
    <dgm:cxn modelId="{BA059CF8-8951-D54E-9F06-0F1B7BA9801A}" type="presOf" srcId="{ACFF39B5-01C3-4384-A683-DDD6C19D5C48}" destId="{481D9AFD-08E8-224E-8986-A7F6A56BABDA}" srcOrd="0" destOrd="0" presId="urn:microsoft.com/office/officeart/2005/8/layout/vList2"/>
    <dgm:cxn modelId="{8AA41F0B-DA17-8D48-A32B-B924B8FBAE0B}" type="presParOf" srcId="{481D9AFD-08E8-224E-8986-A7F6A56BABDA}" destId="{73852D30-83B2-D84A-9B97-9279ECA71D59}" srcOrd="0" destOrd="0" presId="urn:microsoft.com/office/officeart/2005/8/layout/vList2"/>
    <dgm:cxn modelId="{775041E2-B9C7-B84C-A0CC-D278538A4763}" type="presParOf" srcId="{481D9AFD-08E8-224E-8986-A7F6A56BABDA}" destId="{C78E8B54-6493-9848-9F8C-9668AD0E4C79}" srcOrd="1" destOrd="0" presId="urn:microsoft.com/office/officeart/2005/8/layout/vList2"/>
    <dgm:cxn modelId="{0BB2E5F8-675D-1B41-8B08-80E96E619DAD}" type="presParOf" srcId="{481D9AFD-08E8-224E-8986-A7F6A56BABDA}" destId="{9E6F6D45-D62E-2644-8CD8-5A3432DEBE9A}" srcOrd="2" destOrd="0" presId="urn:microsoft.com/office/officeart/2005/8/layout/vList2"/>
    <dgm:cxn modelId="{99E02A6D-C4D7-C347-B754-28AD0F00E20E}" type="presParOf" srcId="{481D9AFD-08E8-224E-8986-A7F6A56BABDA}" destId="{AF9E0EDA-58DB-DF4C-A917-AF6F3C6D40B2}" srcOrd="3" destOrd="0" presId="urn:microsoft.com/office/officeart/2005/8/layout/vList2"/>
    <dgm:cxn modelId="{4654E1A6-10EB-3B41-84FE-5370BE69C9D8}" type="presParOf" srcId="{481D9AFD-08E8-224E-8986-A7F6A56BABDA}" destId="{806E3945-409D-D54C-B459-A7924AF507DD}" srcOrd="4" destOrd="0" presId="urn:microsoft.com/office/officeart/2005/8/layout/vList2"/>
    <dgm:cxn modelId="{4036C217-B5FF-D749-B174-4F4DF6BF237B}" type="presParOf" srcId="{481D9AFD-08E8-224E-8986-A7F6A56BABDA}" destId="{D485DD4E-C10A-A144-95AB-21FCD490A4DD}" srcOrd="5" destOrd="0" presId="urn:microsoft.com/office/officeart/2005/8/layout/vList2"/>
    <dgm:cxn modelId="{5861661B-04D8-6F4E-B288-1272613D61B2}" type="presParOf" srcId="{481D9AFD-08E8-224E-8986-A7F6A56BABDA}" destId="{AEE9DC5D-C67F-4441-91CD-0AFB38D1F1E9}" srcOrd="6" destOrd="0" presId="urn:microsoft.com/office/officeart/2005/8/layout/vList2"/>
    <dgm:cxn modelId="{CD5FA83C-B611-E945-9118-48A7D76CBAB3}" type="presParOf" srcId="{481D9AFD-08E8-224E-8986-A7F6A56BABDA}" destId="{BF032860-DCB7-7C47-A6C9-C7BAD51857EB}" srcOrd="7" destOrd="0" presId="urn:microsoft.com/office/officeart/2005/8/layout/vList2"/>
    <dgm:cxn modelId="{78B7AF90-9B5E-4C41-B5A1-F7183B3FE1F0}" type="presParOf" srcId="{481D9AFD-08E8-224E-8986-A7F6A56BABDA}" destId="{59081DF7-1980-1747-BCF2-ADF252F9CEBD}" srcOrd="8" destOrd="0" presId="urn:microsoft.com/office/officeart/2005/8/layout/vList2"/>
    <dgm:cxn modelId="{B9365F38-4FA9-274B-9EE2-C891FE217680}" type="presParOf" srcId="{481D9AFD-08E8-224E-8986-A7F6A56BABDA}" destId="{536FB3F7-4784-2444-98D6-4C8352B9D715}" srcOrd="9" destOrd="0" presId="urn:microsoft.com/office/officeart/2005/8/layout/vList2"/>
    <dgm:cxn modelId="{8260FA8A-FF43-0C43-B190-5644FB2FE254}" type="presParOf" srcId="{481D9AFD-08E8-224E-8986-A7F6A56BABDA}" destId="{BEF4D26C-3C1A-BB4A-997A-8D6299D0BEF9}" srcOrd="10" destOrd="0" presId="urn:microsoft.com/office/officeart/2005/8/layout/vList2"/>
    <dgm:cxn modelId="{E48AE9CE-F035-914C-A402-53F9C7E12E42}" type="presParOf" srcId="{481D9AFD-08E8-224E-8986-A7F6A56BABDA}" destId="{6F4347E1-43C8-C347-9F73-77F1DD26E242}" srcOrd="11" destOrd="0" presId="urn:microsoft.com/office/officeart/2005/8/layout/vList2"/>
    <dgm:cxn modelId="{EC97DBA3-2A1D-264B-8846-7FC4C0C1C9F6}" type="presParOf" srcId="{481D9AFD-08E8-224E-8986-A7F6A56BABDA}" destId="{597117BF-091F-4546-882F-B03371269FA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BB98B4-58BC-48E4-835D-43626472E6E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0FE9-C0BA-44B8-B2C4-98E60519CC57}">
      <dgm:prSet/>
      <dgm:spPr/>
      <dgm:t>
        <a:bodyPr/>
        <a:lstStyle/>
        <a:p>
          <a:r>
            <a:rPr lang="en-US"/>
            <a:t>Become aware</a:t>
          </a:r>
        </a:p>
      </dgm:t>
    </dgm:pt>
    <dgm:pt modelId="{44153A5F-0FC3-40F7-8D0D-0CFE39421253}" type="parTrans" cxnId="{CE58175E-1ADD-4231-B6FE-F38F1B12E0F7}">
      <dgm:prSet/>
      <dgm:spPr/>
      <dgm:t>
        <a:bodyPr/>
        <a:lstStyle/>
        <a:p>
          <a:endParaRPr lang="en-US"/>
        </a:p>
      </dgm:t>
    </dgm:pt>
    <dgm:pt modelId="{C277BE06-9BAD-4AFB-AFBF-F664983C3765}" type="sibTrans" cxnId="{CE58175E-1ADD-4231-B6FE-F38F1B12E0F7}">
      <dgm:prSet/>
      <dgm:spPr/>
      <dgm:t>
        <a:bodyPr/>
        <a:lstStyle/>
        <a:p>
          <a:endParaRPr lang="en-US"/>
        </a:p>
      </dgm:t>
    </dgm:pt>
    <dgm:pt modelId="{3A8B7F2E-B4D7-40AE-A29D-C16D1B4397F1}">
      <dgm:prSet/>
      <dgm:spPr/>
      <dgm:t>
        <a:bodyPr/>
        <a:lstStyle/>
        <a:p>
          <a:r>
            <a:rPr lang="en-US"/>
            <a:t>Leverage known strategies</a:t>
          </a:r>
        </a:p>
      </dgm:t>
    </dgm:pt>
    <dgm:pt modelId="{4088CCE6-E7CA-4610-A146-B18D416D2B04}" type="parTrans" cxnId="{DED36295-EDB1-416C-95DF-D9E93553314C}">
      <dgm:prSet/>
      <dgm:spPr/>
      <dgm:t>
        <a:bodyPr/>
        <a:lstStyle/>
        <a:p>
          <a:endParaRPr lang="en-US"/>
        </a:p>
      </dgm:t>
    </dgm:pt>
    <dgm:pt modelId="{9EA8EB3D-055E-46F7-889E-D8AB0C0E5781}" type="sibTrans" cxnId="{DED36295-EDB1-416C-95DF-D9E93553314C}">
      <dgm:prSet/>
      <dgm:spPr/>
      <dgm:t>
        <a:bodyPr/>
        <a:lstStyle/>
        <a:p>
          <a:endParaRPr lang="en-US"/>
        </a:p>
      </dgm:t>
    </dgm:pt>
    <dgm:pt modelId="{D5367847-041B-47C3-9683-42B9A0335A50}">
      <dgm:prSet/>
      <dgm:spPr/>
      <dgm:t>
        <a:bodyPr/>
        <a:lstStyle/>
        <a:p>
          <a:r>
            <a:rPr lang="en-US"/>
            <a:t>Choose different words/phrases</a:t>
          </a:r>
        </a:p>
      </dgm:t>
    </dgm:pt>
    <dgm:pt modelId="{CC0C13CA-7EBE-444D-B0C6-03938C2C9277}" type="parTrans" cxnId="{21CD1F67-B02C-46C3-BC3F-B2229DCD6389}">
      <dgm:prSet/>
      <dgm:spPr/>
      <dgm:t>
        <a:bodyPr/>
        <a:lstStyle/>
        <a:p>
          <a:endParaRPr lang="en-US"/>
        </a:p>
      </dgm:t>
    </dgm:pt>
    <dgm:pt modelId="{F0647950-8322-4228-8881-85D8530AD6E1}" type="sibTrans" cxnId="{21CD1F67-B02C-46C3-BC3F-B2229DCD6389}">
      <dgm:prSet/>
      <dgm:spPr/>
      <dgm:t>
        <a:bodyPr/>
        <a:lstStyle/>
        <a:p>
          <a:endParaRPr lang="en-US"/>
        </a:p>
      </dgm:t>
    </dgm:pt>
    <dgm:pt modelId="{B5015559-2D86-4755-96F5-FCC586BB8342}" type="pres">
      <dgm:prSet presAssocID="{5CBB98B4-58BC-48E4-835D-43626472E6E0}" presName="root" presStyleCnt="0">
        <dgm:presLayoutVars>
          <dgm:dir/>
          <dgm:resizeHandles val="exact"/>
        </dgm:presLayoutVars>
      </dgm:prSet>
      <dgm:spPr/>
    </dgm:pt>
    <dgm:pt modelId="{5C17A29E-85C7-4DF0-86F8-0E04AF08734D}" type="pres">
      <dgm:prSet presAssocID="{E8CC0FE9-C0BA-44B8-B2C4-98E60519CC57}" presName="compNode" presStyleCnt="0"/>
      <dgm:spPr/>
    </dgm:pt>
    <dgm:pt modelId="{1222771A-F4CF-4FA9-8220-22D3444EEE62}" type="pres">
      <dgm:prSet presAssocID="{E8CC0FE9-C0BA-44B8-B2C4-98E60519CC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994955D-F16C-4ABF-8322-AA6936477E51}" type="pres">
      <dgm:prSet presAssocID="{E8CC0FE9-C0BA-44B8-B2C4-98E60519CC57}" presName="spaceRect" presStyleCnt="0"/>
      <dgm:spPr/>
    </dgm:pt>
    <dgm:pt modelId="{53A7001C-3DCC-44DC-9AF3-9E99AC412734}" type="pres">
      <dgm:prSet presAssocID="{E8CC0FE9-C0BA-44B8-B2C4-98E60519CC57}" presName="textRect" presStyleLbl="revTx" presStyleIdx="0" presStyleCnt="3">
        <dgm:presLayoutVars>
          <dgm:chMax val="1"/>
          <dgm:chPref val="1"/>
        </dgm:presLayoutVars>
      </dgm:prSet>
      <dgm:spPr/>
    </dgm:pt>
    <dgm:pt modelId="{070BD168-C1B7-49C4-8842-A4AF73D1967B}" type="pres">
      <dgm:prSet presAssocID="{C277BE06-9BAD-4AFB-AFBF-F664983C3765}" presName="sibTrans" presStyleCnt="0"/>
      <dgm:spPr/>
    </dgm:pt>
    <dgm:pt modelId="{78CE85A2-1DFA-4FA6-AF92-7AC271F970B1}" type="pres">
      <dgm:prSet presAssocID="{3A8B7F2E-B4D7-40AE-A29D-C16D1B4397F1}" presName="compNode" presStyleCnt="0"/>
      <dgm:spPr/>
    </dgm:pt>
    <dgm:pt modelId="{33E7F015-65E8-4933-905D-742810712A0B}" type="pres">
      <dgm:prSet presAssocID="{3A8B7F2E-B4D7-40AE-A29D-C16D1B4397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8C114C4-530B-41AC-88CE-D083046436FD}" type="pres">
      <dgm:prSet presAssocID="{3A8B7F2E-B4D7-40AE-A29D-C16D1B4397F1}" presName="spaceRect" presStyleCnt="0"/>
      <dgm:spPr/>
    </dgm:pt>
    <dgm:pt modelId="{60DE8DFC-C684-4DFB-8BAA-A0FBFE9372A2}" type="pres">
      <dgm:prSet presAssocID="{3A8B7F2E-B4D7-40AE-A29D-C16D1B4397F1}" presName="textRect" presStyleLbl="revTx" presStyleIdx="1" presStyleCnt="3">
        <dgm:presLayoutVars>
          <dgm:chMax val="1"/>
          <dgm:chPref val="1"/>
        </dgm:presLayoutVars>
      </dgm:prSet>
      <dgm:spPr/>
    </dgm:pt>
    <dgm:pt modelId="{3DF7AB2E-1C47-47C8-9BBE-8B3A56B19145}" type="pres">
      <dgm:prSet presAssocID="{9EA8EB3D-055E-46F7-889E-D8AB0C0E5781}" presName="sibTrans" presStyleCnt="0"/>
      <dgm:spPr/>
    </dgm:pt>
    <dgm:pt modelId="{4BE25BC4-5D40-49AF-9516-F3AF27F853CD}" type="pres">
      <dgm:prSet presAssocID="{D5367847-041B-47C3-9683-42B9A0335A50}" presName="compNode" presStyleCnt="0"/>
      <dgm:spPr/>
    </dgm:pt>
    <dgm:pt modelId="{8799C659-4B3F-4A5B-B266-A1F2E7B2AB94}" type="pres">
      <dgm:prSet presAssocID="{D5367847-041B-47C3-9683-42B9A0335A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0342DD9F-4F52-4D7A-B355-D3D5082FE16F}" type="pres">
      <dgm:prSet presAssocID="{D5367847-041B-47C3-9683-42B9A0335A50}" presName="spaceRect" presStyleCnt="0"/>
      <dgm:spPr/>
    </dgm:pt>
    <dgm:pt modelId="{C5FE0110-89E4-41D0-9CDA-FA8253D568D3}" type="pres">
      <dgm:prSet presAssocID="{D5367847-041B-47C3-9683-42B9A0335A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58175E-1ADD-4231-B6FE-F38F1B12E0F7}" srcId="{5CBB98B4-58BC-48E4-835D-43626472E6E0}" destId="{E8CC0FE9-C0BA-44B8-B2C4-98E60519CC57}" srcOrd="0" destOrd="0" parTransId="{44153A5F-0FC3-40F7-8D0D-0CFE39421253}" sibTransId="{C277BE06-9BAD-4AFB-AFBF-F664983C3765}"/>
    <dgm:cxn modelId="{21CD1F67-B02C-46C3-BC3F-B2229DCD6389}" srcId="{5CBB98B4-58BC-48E4-835D-43626472E6E0}" destId="{D5367847-041B-47C3-9683-42B9A0335A50}" srcOrd="2" destOrd="0" parTransId="{CC0C13CA-7EBE-444D-B0C6-03938C2C9277}" sibTransId="{F0647950-8322-4228-8881-85D8530AD6E1}"/>
    <dgm:cxn modelId="{5046B76F-51AA-4A9C-AC7D-1BD1DCE47E99}" type="presOf" srcId="{3A8B7F2E-B4D7-40AE-A29D-C16D1B4397F1}" destId="{60DE8DFC-C684-4DFB-8BAA-A0FBFE9372A2}" srcOrd="0" destOrd="0" presId="urn:microsoft.com/office/officeart/2018/2/layout/IconLabelList"/>
    <dgm:cxn modelId="{DED36295-EDB1-416C-95DF-D9E93553314C}" srcId="{5CBB98B4-58BC-48E4-835D-43626472E6E0}" destId="{3A8B7F2E-B4D7-40AE-A29D-C16D1B4397F1}" srcOrd="1" destOrd="0" parTransId="{4088CCE6-E7CA-4610-A146-B18D416D2B04}" sibTransId="{9EA8EB3D-055E-46F7-889E-D8AB0C0E5781}"/>
    <dgm:cxn modelId="{EC321AA4-CB23-4143-9CAC-23CD15902629}" type="presOf" srcId="{D5367847-041B-47C3-9683-42B9A0335A50}" destId="{C5FE0110-89E4-41D0-9CDA-FA8253D568D3}" srcOrd="0" destOrd="0" presId="urn:microsoft.com/office/officeart/2018/2/layout/IconLabelList"/>
    <dgm:cxn modelId="{D9B049B7-EFF7-406C-AFF5-C4D320D03075}" type="presOf" srcId="{5CBB98B4-58BC-48E4-835D-43626472E6E0}" destId="{B5015559-2D86-4755-96F5-FCC586BB8342}" srcOrd="0" destOrd="0" presId="urn:microsoft.com/office/officeart/2018/2/layout/IconLabelList"/>
    <dgm:cxn modelId="{5DA68EDE-D1E8-4183-8BFA-6B3B9A75C98C}" type="presOf" srcId="{E8CC0FE9-C0BA-44B8-B2C4-98E60519CC57}" destId="{53A7001C-3DCC-44DC-9AF3-9E99AC412734}" srcOrd="0" destOrd="0" presId="urn:microsoft.com/office/officeart/2018/2/layout/IconLabelList"/>
    <dgm:cxn modelId="{31F20B27-1594-48F7-92EF-F11774258A21}" type="presParOf" srcId="{B5015559-2D86-4755-96F5-FCC586BB8342}" destId="{5C17A29E-85C7-4DF0-86F8-0E04AF08734D}" srcOrd="0" destOrd="0" presId="urn:microsoft.com/office/officeart/2018/2/layout/IconLabelList"/>
    <dgm:cxn modelId="{B972ABAF-80D7-4DDC-8C81-57412712EB5B}" type="presParOf" srcId="{5C17A29E-85C7-4DF0-86F8-0E04AF08734D}" destId="{1222771A-F4CF-4FA9-8220-22D3444EEE62}" srcOrd="0" destOrd="0" presId="urn:microsoft.com/office/officeart/2018/2/layout/IconLabelList"/>
    <dgm:cxn modelId="{FF4F6485-7B34-416D-A654-C6E1B8713E42}" type="presParOf" srcId="{5C17A29E-85C7-4DF0-86F8-0E04AF08734D}" destId="{4994955D-F16C-4ABF-8322-AA6936477E51}" srcOrd="1" destOrd="0" presId="urn:microsoft.com/office/officeart/2018/2/layout/IconLabelList"/>
    <dgm:cxn modelId="{BEE99F50-47D5-4325-AC10-C48AA4C3BF9B}" type="presParOf" srcId="{5C17A29E-85C7-4DF0-86F8-0E04AF08734D}" destId="{53A7001C-3DCC-44DC-9AF3-9E99AC412734}" srcOrd="2" destOrd="0" presId="urn:microsoft.com/office/officeart/2018/2/layout/IconLabelList"/>
    <dgm:cxn modelId="{A8CF6CC1-CA61-4782-8F84-680D06FB8DD4}" type="presParOf" srcId="{B5015559-2D86-4755-96F5-FCC586BB8342}" destId="{070BD168-C1B7-49C4-8842-A4AF73D1967B}" srcOrd="1" destOrd="0" presId="urn:microsoft.com/office/officeart/2018/2/layout/IconLabelList"/>
    <dgm:cxn modelId="{1815BE24-797C-4B62-92D6-78DF91A17034}" type="presParOf" srcId="{B5015559-2D86-4755-96F5-FCC586BB8342}" destId="{78CE85A2-1DFA-4FA6-AF92-7AC271F970B1}" srcOrd="2" destOrd="0" presId="urn:microsoft.com/office/officeart/2018/2/layout/IconLabelList"/>
    <dgm:cxn modelId="{18F07849-FC47-4FF8-B672-A68AC7E73B9C}" type="presParOf" srcId="{78CE85A2-1DFA-4FA6-AF92-7AC271F970B1}" destId="{33E7F015-65E8-4933-905D-742810712A0B}" srcOrd="0" destOrd="0" presId="urn:microsoft.com/office/officeart/2018/2/layout/IconLabelList"/>
    <dgm:cxn modelId="{658E4236-40AB-414B-80A2-52207FA7B0D8}" type="presParOf" srcId="{78CE85A2-1DFA-4FA6-AF92-7AC271F970B1}" destId="{08C114C4-530B-41AC-88CE-D083046436FD}" srcOrd="1" destOrd="0" presId="urn:microsoft.com/office/officeart/2018/2/layout/IconLabelList"/>
    <dgm:cxn modelId="{15831C65-2CB8-4928-8EEC-7B415D228955}" type="presParOf" srcId="{78CE85A2-1DFA-4FA6-AF92-7AC271F970B1}" destId="{60DE8DFC-C684-4DFB-8BAA-A0FBFE9372A2}" srcOrd="2" destOrd="0" presId="urn:microsoft.com/office/officeart/2018/2/layout/IconLabelList"/>
    <dgm:cxn modelId="{E6C801A8-BCBB-4B85-9484-A0993AA9E870}" type="presParOf" srcId="{B5015559-2D86-4755-96F5-FCC586BB8342}" destId="{3DF7AB2E-1C47-47C8-9BBE-8B3A56B19145}" srcOrd="3" destOrd="0" presId="urn:microsoft.com/office/officeart/2018/2/layout/IconLabelList"/>
    <dgm:cxn modelId="{CA8EB380-CB84-4663-B2D4-3699633731A2}" type="presParOf" srcId="{B5015559-2D86-4755-96F5-FCC586BB8342}" destId="{4BE25BC4-5D40-49AF-9516-F3AF27F853CD}" srcOrd="4" destOrd="0" presId="urn:microsoft.com/office/officeart/2018/2/layout/IconLabelList"/>
    <dgm:cxn modelId="{835877C6-CE11-417C-801F-5690791A34F7}" type="presParOf" srcId="{4BE25BC4-5D40-49AF-9516-F3AF27F853CD}" destId="{8799C659-4B3F-4A5B-B266-A1F2E7B2AB94}" srcOrd="0" destOrd="0" presId="urn:microsoft.com/office/officeart/2018/2/layout/IconLabelList"/>
    <dgm:cxn modelId="{A236C810-4990-4A12-8305-F9E350F1BA80}" type="presParOf" srcId="{4BE25BC4-5D40-49AF-9516-F3AF27F853CD}" destId="{0342DD9F-4F52-4D7A-B355-D3D5082FE16F}" srcOrd="1" destOrd="0" presId="urn:microsoft.com/office/officeart/2018/2/layout/IconLabelList"/>
    <dgm:cxn modelId="{5D472DB1-A078-42CE-9E85-154C78A37197}" type="presParOf" srcId="{4BE25BC4-5D40-49AF-9516-F3AF27F853CD}" destId="{C5FE0110-89E4-41D0-9CDA-FA8253D568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AEFBF7-5E92-D54B-B184-1C125B1B867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F78B69-A1CC-7442-9581-E7E342BD828A}">
      <dgm:prSet/>
      <dgm:spPr/>
      <dgm:t>
        <a:bodyPr/>
        <a:lstStyle/>
        <a:p>
          <a:r>
            <a:rPr lang="en-US"/>
            <a:t>Stop</a:t>
          </a:r>
        </a:p>
      </dgm:t>
    </dgm:pt>
    <dgm:pt modelId="{8C184227-8377-0546-8420-4426D81E0058}" type="parTrans" cxnId="{707697E3-AC78-7B47-BA9F-B7E83812CB54}">
      <dgm:prSet/>
      <dgm:spPr/>
      <dgm:t>
        <a:bodyPr/>
        <a:lstStyle/>
        <a:p>
          <a:endParaRPr lang="en-US"/>
        </a:p>
      </dgm:t>
    </dgm:pt>
    <dgm:pt modelId="{3C2D4824-7150-4C40-B06C-FE895C904B3A}" type="sibTrans" cxnId="{707697E3-AC78-7B47-BA9F-B7E83812CB54}">
      <dgm:prSet/>
      <dgm:spPr/>
      <dgm:t>
        <a:bodyPr/>
        <a:lstStyle/>
        <a:p>
          <a:endParaRPr lang="en-US"/>
        </a:p>
      </dgm:t>
    </dgm:pt>
    <dgm:pt modelId="{B0E7ABCE-0053-454E-841F-896B3A84781E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D1B50FA6-2C39-B945-8108-353AB1D70231}" type="parTrans" cxnId="{BE4AEA83-1D98-324C-A4F9-EBCF486A2899}">
      <dgm:prSet/>
      <dgm:spPr/>
      <dgm:t>
        <a:bodyPr/>
        <a:lstStyle/>
        <a:p>
          <a:endParaRPr lang="en-US"/>
        </a:p>
      </dgm:t>
    </dgm:pt>
    <dgm:pt modelId="{D8BFBFDD-83A4-1A4B-99EA-07F2A9E2EB86}" type="sibTrans" cxnId="{BE4AEA83-1D98-324C-A4F9-EBCF486A2899}">
      <dgm:prSet/>
      <dgm:spPr/>
      <dgm:t>
        <a:bodyPr/>
        <a:lstStyle/>
        <a:p>
          <a:endParaRPr lang="en-US"/>
        </a:p>
      </dgm:t>
    </dgm:pt>
    <dgm:pt modelId="{192B9DF6-92C3-2846-B221-0596B22364D8}">
      <dgm:prSet/>
      <dgm:spPr/>
      <dgm:t>
        <a:bodyPr/>
        <a:lstStyle/>
        <a:p>
          <a:r>
            <a:rPr lang="en-US" dirty="0"/>
            <a:t>Reflect down</a:t>
          </a:r>
        </a:p>
      </dgm:t>
    </dgm:pt>
    <dgm:pt modelId="{E90F4228-5BD0-DD42-BA1F-B4EC704D72F7}" type="parTrans" cxnId="{514F56A3-0E24-E24A-9743-57AE7F1E39AD}">
      <dgm:prSet/>
      <dgm:spPr/>
      <dgm:t>
        <a:bodyPr/>
        <a:lstStyle/>
        <a:p>
          <a:endParaRPr lang="en-US"/>
        </a:p>
      </dgm:t>
    </dgm:pt>
    <dgm:pt modelId="{AA53B2E4-C508-B242-BEF2-BDDFE06EC838}" type="sibTrans" cxnId="{514F56A3-0E24-E24A-9743-57AE7F1E39AD}">
      <dgm:prSet/>
      <dgm:spPr/>
      <dgm:t>
        <a:bodyPr/>
        <a:lstStyle/>
        <a:p>
          <a:endParaRPr lang="en-US"/>
        </a:p>
      </dgm:t>
    </dgm:pt>
    <dgm:pt modelId="{0EB13637-7A92-A54D-BCCF-B452D21FDADD}">
      <dgm:prSet/>
      <dgm:spPr/>
      <dgm:t>
        <a:bodyPr/>
        <a:lstStyle/>
        <a:p>
          <a:r>
            <a:rPr lang="en-US" dirty="0"/>
            <a:t>Reflect up</a:t>
          </a:r>
        </a:p>
      </dgm:t>
    </dgm:pt>
    <dgm:pt modelId="{3CCAFB56-8FF6-6841-B36F-70AEA34F0654}" type="parTrans" cxnId="{0A29E1FC-D6F0-4E4E-AA10-95E0A8287D0A}">
      <dgm:prSet/>
      <dgm:spPr/>
      <dgm:t>
        <a:bodyPr/>
        <a:lstStyle/>
        <a:p>
          <a:endParaRPr lang="en-US"/>
        </a:p>
      </dgm:t>
    </dgm:pt>
    <dgm:pt modelId="{94FC83F9-2847-2B41-AE30-AF3647BB7219}" type="sibTrans" cxnId="{0A29E1FC-D6F0-4E4E-AA10-95E0A8287D0A}">
      <dgm:prSet/>
      <dgm:spPr/>
      <dgm:t>
        <a:bodyPr/>
        <a:lstStyle/>
        <a:p>
          <a:endParaRPr lang="en-US"/>
        </a:p>
      </dgm:t>
    </dgm:pt>
    <dgm:pt modelId="{9A07BDB4-E61D-4748-8D62-CEE888597EA1}" type="pres">
      <dgm:prSet presAssocID="{77AEFBF7-5E92-D54B-B184-1C125B1B867C}" presName="rootnode" presStyleCnt="0">
        <dgm:presLayoutVars>
          <dgm:chMax/>
          <dgm:chPref/>
          <dgm:dir/>
          <dgm:animLvl val="lvl"/>
        </dgm:presLayoutVars>
      </dgm:prSet>
      <dgm:spPr/>
    </dgm:pt>
    <dgm:pt modelId="{DC45A305-BA6B-1E4A-B91B-F8DA45ACBBA6}" type="pres">
      <dgm:prSet presAssocID="{CEF78B69-A1CC-7442-9581-E7E342BD828A}" presName="composite" presStyleCnt="0"/>
      <dgm:spPr/>
    </dgm:pt>
    <dgm:pt modelId="{8495E1E6-0891-F548-A9D7-DE9DC6F0030A}" type="pres">
      <dgm:prSet presAssocID="{CEF78B69-A1CC-7442-9581-E7E342BD828A}" presName="bentUpArrow1" presStyleLbl="alignImgPlace1" presStyleIdx="0" presStyleCnt="3"/>
      <dgm:spPr/>
    </dgm:pt>
    <dgm:pt modelId="{F6C033DA-0BF5-F446-93E1-9D49C5F452B0}" type="pres">
      <dgm:prSet presAssocID="{CEF78B69-A1CC-7442-9581-E7E342BD828A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C960B1E5-B75B-AA4F-BBAF-EABAB1BDB191}" type="pres">
      <dgm:prSet presAssocID="{CEF78B69-A1CC-7442-9581-E7E342BD828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C0588FF-751C-6A45-9EDC-8F7AA6369CAD}" type="pres">
      <dgm:prSet presAssocID="{3C2D4824-7150-4C40-B06C-FE895C904B3A}" presName="sibTrans" presStyleCnt="0"/>
      <dgm:spPr/>
    </dgm:pt>
    <dgm:pt modelId="{EA26AA39-7D35-1241-A25B-F1C6C55799E6}" type="pres">
      <dgm:prSet presAssocID="{B0E7ABCE-0053-454E-841F-896B3A84781E}" presName="composite" presStyleCnt="0"/>
      <dgm:spPr/>
    </dgm:pt>
    <dgm:pt modelId="{C3529414-9D5A-9446-9903-24C7B5ABA38D}" type="pres">
      <dgm:prSet presAssocID="{B0E7ABCE-0053-454E-841F-896B3A84781E}" presName="bentUpArrow1" presStyleLbl="alignImgPlace1" presStyleIdx="1" presStyleCnt="3"/>
      <dgm:spPr/>
    </dgm:pt>
    <dgm:pt modelId="{95603651-4ACA-634E-8EA1-A8F75943C465}" type="pres">
      <dgm:prSet presAssocID="{B0E7ABCE-0053-454E-841F-896B3A84781E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9D7E2A2A-B708-2B4F-957D-4BDDE660858A}" type="pres">
      <dgm:prSet presAssocID="{B0E7ABCE-0053-454E-841F-896B3A84781E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C8507CA-C34F-4245-A509-E74F09204883}" type="pres">
      <dgm:prSet presAssocID="{D8BFBFDD-83A4-1A4B-99EA-07F2A9E2EB86}" presName="sibTrans" presStyleCnt="0"/>
      <dgm:spPr/>
    </dgm:pt>
    <dgm:pt modelId="{3E405B3A-F072-994E-971D-8D6DB42AFAF6}" type="pres">
      <dgm:prSet presAssocID="{192B9DF6-92C3-2846-B221-0596B22364D8}" presName="composite" presStyleCnt="0"/>
      <dgm:spPr/>
    </dgm:pt>
    <dgm:pt modelId="{9CD8B774-FA8B-EB45-AB19-DED0A46F7464}" type="pres">
      <dgm:prSet presAssocID="{192B9DF6-92C3-2846-B221-0596B22364D8}" presName="bentUpArrow1" presStyleLbl="alignImgPlace1" presStyleIdx="2" presStyleCnt="3"/>
      <dgm:spPr/>
    </dgm:pt>
    <dgm:pt modelId="{78F69461-3AF0-7148-A3DE-035BB6787873}" type="pres">
      <dgm:prSet presAssocID="{192B9DF6-92C3-2846-B221-0596B22364D8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55D2A148-ED03-6745-87E7-C71EB1BBC21B}" type="pres">
      <dgm:prSet presAssocID="{192B9DF6-92C3-2846-B221-0596B22364D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19B2CE0-6548-F040-BB19-972850D8F1F2}" type="pres">
      <dgm:prSet presAssocID="{AA53B2E4-C508-B242-BEF2-BDDFE06EC838}" presName="sibTrans" presStyleCnt="0"/>
      <dgm:spPr/>
    </dgm:pt>
    <dgm:pt modelId="{2E6B85AA-A327-E844-B76D-62C0555CD9F8}" type="pres">
      <dgm:prSet presAssocID="{0EB13637-7A92-A54D-BCCF-B452D21FDADD}" presName="composite" presStyleCnt="0"/>
      <dgm:spPr/>
    </dgm:pt>
    <dgm:pt modelId="{4A9EA9DF-FA2B-B844-B278-B0CDE642954F}" type="pres">
      <dgm:prSet presAssocID="{0EB13637-7A92-A54D-BCCF-B452D21FDADD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833BDE47-B35C-6540-BBF8-47BF77F3508D}" type="presOf" srcId="{77AEFBF7-5E92-D54B-B184-1C125B1B867C}" destId="{9A07BDB4-E61D-4748-8D62-CEE888597EA1}" srcOrd="0" destOrd="0" presId="urn:microsoft.com/office/officeart/2005/8/layout/StepDownProcess"/>
    <dgm:cxn modelId="{78A50D7A-9AD9-F04C-AC54-295FFE948C91}" type="presOf" srcId="{CEF78B69-A1CC-7442-9581-E7E342BD828A}" destId="{F6C033DA-0BF5-F446-93E1-9D49C5F452B0}" srcOrd="0" destOrd="0" presId="urn:microsoft.com/office/officeart/2005/8/layout/StepDownProcess"/>
    <dgm:cxn modelId="{BE4AEA83-1D98-324C-A4F9-EBCF486A2899}" srcId="{77AEFBF7-5E92-D54B-B184-1C125B1B867C}" destId="{B0E7ABCE-0053-454E-841F-896B3A84781E}" srcOrd="1" destOrd="0" parTransId="{D1B50FA6-2C39-B945-8108-353AB1D70231}" sibTransId="{D8BFBFDD-83A4-1A4B-99EA-07F2A9E2EB86}"/>
    <dgm:cxn modelId="{514F56A3-0E24-E24A-9743-57AE7F1E39AD}" srcId="{77AEFBF7-5E92-D54B-B184-1C125B1B867C}" destId="{192B9DF6-92C3-2846-B221-0596B22364D8}" srcOrd="2" destOrd="0" parTransId="{E90F4228-5BD0-DD42-BA1F-B4EC704D72F7}" sibTransId="{AA53B2E4-C508-B242-BEF2-BDDFE06EC838}"/>
    <dgm:cxn modelId="{7C9C49B2-C3D0-1543-BD8D-B4534AC577EC}" type="presOf" srcId="{B0E7ABCE-0053-454E-841F-896B3A84781E}" destId="{95603651-4ACA-634E-8EA1-A8F75943C465}" srcOrd="0" destOrd="0" presId="urn:microsoft.com/office/officeart/2005/8/layout/StepDownProcess"/>
    <dgm:cxn modelId="{70210EE0-46C3-054C-A30F-66050D5DFFE9}" type="presOf" srcId="{192B9DF6-92C3-2846-B221-0596B22364D8}" destId="{78F69461-3AF0-7148-A3DE-035BB6787873}" srcOrd="0" destOrd="0" presId="urn:microsoft.com/office/officeart/2005/8/layout/StepDownProcess"/>
    <dgm:cxn modelId="{707697E3-AC78-7B47-BA9F-B7E83812CB54}" srcId="{77AEFBF7-5E92-D54B-B184-1C125B1B867C}" destId="{CEF78B69-A1CC-7442-9581-E7E342BD828A}" srcOrd="0" destOrd="0" parTransId="{8C184227-8377-0546-8420-4426D81E0058}" sibTransId="{3C2D4824-7150-4C40-B06C-FE895C904B3A}"/>
    <dgm:cxn modelId="{0A29E1FC-D6F0-4E4E-AA10-95E0A8287D0A}" srcId="{77AEFBF7-5E92-D54B-B184-1C125B1B867C}" destId="{0EB13637-7A92-A54D-BCCF-B452D21FDADD}" srcOrd="3" destOrd="0" parTransId="{3CCAFB56-8FF6-6841-B36F-70AEA34F0654}" sibTransId="{94FC83F9-2847-2B41-AE30-AF3647BB7219}"/>
    <dgm:cxn modelId="{EDCD4BFE-0E01-8A4C-88C5-004386DD92B8}" type="presOf" srcId="{0EB13637-7A92-A54D-BCCF-B452D21FDADD}" destId="{4A9EA9DF-FA2B-B844-B278-B0CDE642954F}" srcOrd="0" destOrd="0" presId="urn:microsoft.com/office/officeart/2005/8/layout/StepDownProcess"/>
    <dgm:cxn modelId="{0C335D8D-AF20-BA41-A3AE-6C7AF9EB6922}" type="presParOf" srcId="{9A07BDB4-E61D-4748-8D62-CEE888597EA1}" destId="{DC45A305-BA6B-1E4A-B91B-F8DA45ACBBA6}" srcOrd="0" destOrd="0" presId="urn:microsoft.com/office/officeart/2005/8/layout/StepDownProcess"/>
    <dgm:cxn modelId="{A55B97F3-A037-7F48-8337-0436BD13D1EF}" type="presParOf" srcId="{DC45A305-BA6B-1E4A-B91B-F8DA45ACBBA6}" destId="{8495E1E6-0891-F548-A9D7-DE9DC6F0030A}" srcOrd="0" destOrd="0" presId="urn:microsoft.com/office/officeart/2005/8/layout/StepDownProcess"/>
    <dgm:cxn modelId="{926F1704-AB4A-764C-83C9-F47AF7A2AEBA}" type="presParOf" srcId="{DC45A305-BA6B-1E4A-B91B-F8DA45ACBBA6}" destId="{F6C033DA-0BF5-F446-93E1-9D49C5F452B0}" srcOrd="1" destOrd="0" presId="urn:microsoft.com/office/officeart/2005/8/layout/StepDownProcess"/>
    <dgm:cxn modelId="{6EBA0AF7-45A9-C649-BBAE-FAE3EF9E9293}" type="presParOf" srcId="{DC45A305-BA6B-1E4A-B91B-F8DA45ACBBA6}" destId="{C960B1E5-B75B-AA4F-BBAF-EABAB1BDB191}" srcOrd="2" destOrd="0" presId="urn:microsoft.com/office/officeart/2005/8/layout/StepDownProcess"/>
    <dgm:cxn modelId="{D799C8F0-9778-9343-B7F5-7A93F5D384EA}" type="presParOf" srcId="{9A07BDB4-E61D-4748-8D62-CEE888597EA1}" destId="{AC0588FF-751C-6A45-9EDC-8F7AA6369CAD}" srcOrd="1" destOrd="0" presId="urn:microsoft.com/office/officeart/2005/8/layout/StepDownProcess"/>
    <dgm:cxn modelId="{DE0E33AB-E5C6-C14E-B33A-CB9C7D6DD72C}" type="presParOf" srcId="{9A07BDB4-E61D-4748-8D62-CEE888597EA1}" destId="{EA26AA39-7D35-1241-A25B-F1C6C55799E6}" srcOrd="2" destOrd="0" presId="urn:microsoft.com/office/officeart/2005/8/layout/StepDownProcess"/>
    <dgm:cxn modelId="{73DC8025-C572-9B48-B80E-68431CC67B67}" type="presParOf" srcId="{EA26AA39-7D35-1241-A25B-F1C6C55799E6}" destId="{C3529414-9D5A-9446-9903-24C7B5ABA38D}" srcOrd="0" destOrd="0" presId="urn:microsoft.com/office/officeart/2005/8/layout/StepDownProcess"/>
    <dgm:cxn modelId="{C6273819-40AB-B04A-B2FD-B250C73CAFA9}" type="presParOf" srcId="{EA26AA39-7D35-1241-A25B-F1C6C55799E6}" destId="{95603651-4ACA-634E-8EA1-A8F75943C465}" srcOrd="1" destOrd="0" presId="urn:microsoft.com/office/officeart/2005/8/layout/StepDownProcess"/>
    <dgm:cxn modelId="{2A85C3C7-80E1-7C4A-A294-681EE884D881}" type="presParOf" srcId="{EA26AA39-7D35-1241-A25B-F1C6C55799E6}" destId="{9D7E2A2A-B708-2B4F-957D-4BDDE660858A}" srcOrd="2" destOrd="0" presId="urn:microsoft.com/office/officeart/2005/8/layout/StepDownProcess"/>
    <dgm:cxn modelId="{67AEE579-1CCA-CB47-A139-A21D8DDCBF7B}" type="presParOf" srcId="{9A07BDB4-E61D-4748-8D62-CEE888597EA1}" destId="{8C8507CA-C34F-4245-A509-E74F09204883}" srcOrd="3" destOrd="0" presId="urn:microsoft.com/office/officeart/2005/8/layout/StepDownProcess"/>
    <dgm:cxn modelId="{6805AC1E-19D9-C14B-A58F-2989A3E26D45}" type="presParOf" srcId="{9A07BDB4-E61D-4748-8D62-CEE888597EA1}" destId="{3E405B3A-F072-994E-971D-8D6DB42AFAF6}" srcOrd="4" destOrd="0" presId="urn:microsoft.com/office/officeart/2005/8/layout/StepDownProcess"/>
    <dgm:cxn modelId="{0B859154-8F23-0D43-91D0-D0497DBF67C5}" type="presParOf" srcId="{3E405B3A-F072-994E-971D-8D6DB42AFAF6}" destId="{9CD8B774-FA8B-EB45-AB19-DED0A46F7464}" srcOrd="0" destOrd="0" presId="urn:microsoft.com/office/officeart/2005/8/layout/StepDownProcess"/>
    <dgm:cxn modelId="{5E8E6811-93A6-5B4E-BF0D-B9B7BCACB87A}" type="presParOf" srcId="{3E405B3A-F072-994E-971D-8D6DB42AFAF6}" destId="{78F69461-3AF0-7148-A3DE-035BB6787873}" srcOrd="1" destOrd="0" presId="urn:microsoft.com/office/officeart/2005/8/layout/StepDownProcess"/>
    <dgm:cxn modelId="{95BAA2E2-4BDE-D441-AEB3-47E823B4D486}" type="presParOf" srcId="{3E405B3A-F072-994E-971D-8D6DB42AFAF6}" destId="{55D2A148-ED03-6745-87E7-C71EB1BBC21B}" srcOrd="2" destOrd="0" presId="urn:microsoft.com/office/officeart/2005/8/layout/StepDownProcess"/>
    <dgm:cxn modelId="{34CC1104-8D53-284D-AB22-92FCB2A74411}" type="presParOf" srcId="{9A07BDB4-E61D-4748-8D62-CEE888597EA1}" destId="{019B2CE0-6548-F040-BB19-972850D8F1F2}" srcOrd="5" destOrd="0" presId="urn:microsoft.com/office/officeart/2005/8/layout/StepDownProcess"/>
    <dgm:cxn modelId="{B7C41514-56BA-914B-BF83-405EE4CFC7B9}" type="presParOf" srcId="{9A07BDB4-E61D-4748-8D62-CEE888597EA1}" destId="{2E6B85AA-A327-E844-B76D-62C0555CD9F8}" srcOrd="6" destOrd="0" presId="urn:microsoft.com/office/officeart/2005/8/layout/StepDownProcess"/>
    <dgm:cxn modelId="{96270236-8EAC-A04E-9C41-DC7A842A0CA4}" type="presParOf" srcId="{2E6B85AA-A327-E844-B76D-62C0555CD9F8}" destId="{4A9EA9DF-FA2B-B844-B278-B0CDE642954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1D00E6C-9D6E-4BEF-8F9A-EB625759ADF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9E4C67-FB77-44CF-BF47-313897EA675C}">
      <dgm:prSet/>
      <dgm:spPr/>
      <dgm:t>
        <a:bodyPr/>
        <a:lstStyle/>
        <a:p>
          <a:r>
            <a:rPr lang="en-US" dirty="0"/>
            <a:t>Why…</a:t>
          </a:r>
        </a:p>
      </dgm:t>
    </dgm:pt>
    <dgm:pt modelId="{C244B7D7-561B-42CC-8A12-F57CD181551C}" type="parTrans" cxnId="{9F208CC2-DBF8-4A84-B786-1023A157C20A}">
      <dgm:prSet/>
      <dgm:spPr/>
      <dgm:t>
        <a:bodyPr/>
        <a:lstStyle/>
        <a:p>
          <a:endParaRPr lang="en-US"/>
        </a:p>
      </dgm:t>
    </dgm:pt>
    <dgm:pt modelId="{27B5F37D-AE68-4AD3-B3F4-43BC6D3EDF23}" type="sibTrans" cxnId="{9F208CC2-DBF8-4A84-B786-1023A157C20A}">
      <dgm:prSet/>
      <dgm:spPr/>
      <dgm:t>
        <a:bodyPr/>
        <a:lstStyle/>
        <a:p>
          <a:endParaRPr lang="en-US"/>
        </a:p>
      </dgm:t>
    </dgm:pt>
    <dgm:pt modelId="{04C34342-3764-44DC-8768-93FDCF8962B9}">
      <dgm:prSet/>
      <dgm:spPr/>
      <dgm:t>
        <a:bodyPr/>
        <a:lstStyle/>
        <a:p>
          <a:r>
            <a:rPr lang="en-US" dirty="0"/>
            <a:t>I’m too busy…</a:t>
          </a:r>
        </a:p>
      </dgm:t>
    </dgm:pt>
    <dgm:pt modelId="{599662A4-DAA3-445F-91FD-AC0D60666DFE}" type="parTrans" cxnId="{AEF632E2-5E3B-4AC7-8D96-F3B9A5B86B38}">
      <dgm:prSet/>
      <dgm:spPr/>
      <dgm:t>
        <a:bodyPr/>
        <a:lstStyle/>
        <a:p>
          <a:endParaRPr lang="en-US"/>
        </a:p>
      </dgm:t>
    </dgm:pt>
    <dgm:pt modelId="{26600772-4C39-4320-8841-71E5630C8994}" type="sibTrans" cxnId="{AEF632E2-5E3B-4AC7-8D96-F3B9A5B86B38}">
      <dgm:prSet/>
      <dgm:spPr/>
      <dgm:t>
        <a:bodyPr/>
        <a:lstStyle/>
        <a:p>
          <a:endParaRPr lang="en-US"/>
        </a:p>
      </dgm:t>
    </dgm:pt>
    <dgm:pt modelId="{EB6D1F68-EF3D-490F-816F-60FA112B4D80}">
      <dgm:prSet/>
      <dgm:spPr/>
      <dgm:t>
        <a:bodyPr/>
        <a:lstStyle/>
        <a:p>
          <a:r>
            <a:rPr lang="en-US" dirty="0"/>
            <a:t>Unfortunately…</a:t>
          </a:r>
        </a:p>
      </dgm:t>
    </dgm:pt>
    <dgm:pt modelId="{30F5968C-8DE3-4C51-A705-0589BD52258D}" type="parTrans" cxnId="{8C87145B-B139-4E1C-BCD0-1AA6F82FCF3C}">
      <dgm:prSet/>
      <dgm:spPr/>
      <dgm:t>
        <a:bodyPr/>
        <a:lstStyle/>
        <a:p>
          <a:endParaRPr lang="en-US"/>
        </a:p>
      </dgm:t>
    </dgm:pt>
    <dgm:pt modelId="{27DC9AE7-3609-4365-BF29-F40EF451D02A}" type="sibTrans" cxnId="{8C87145B-B139-4E1C-BCD0-1AA6F82FCF3C}">
      <dgm:prSet/>
      <dgm:spPr/>
      <dgm:t>
        <a:bodyPr/>
        <a:lstStyle/>
        <a:p>
          <a:endParaRPr lang="en-US"/>
        </a:p>
      </dgm:t>
    </dgm:pt>
    <dgm:pt modelId="{50FF2D9D-A90D-49C7-A316-3295CE24B78B}">
      <dgm:prSet/>
      <dgm:spPr/>
      <dgm:t>
        <a:bodyPr/>
        <a:lstStyle/>
        <a:p>
          <a:r>
            <a:rPr lang="en-US" dirty="0"/>
            <a:t>You should…</a:t>
          </a:r>
        </a:p>
      </dgm:t>
    </dgm:pt>
    <dgm:pt modelId="{8783AA8B-B5B3-44C5-A5C2-BD21C96FB1E8}" type="sibTrans" cxnId="{C0DCC9B4-4D37-4F07-B282-70AE2061087F}">
      <dgm:prSet/>
      <dgm:spPr/>
      <dgm:t>
        <a:bodyPr/>
        <a:lstStyle/>
        <a:p>
          <a:endParaRPr lang="en-US"/>
        </a:p>
      </dgm:t>
    </dgm:pt>
    <dgm:pt modelId="{AC462C71-6E52-43E8-A04C-D2358CF447B2}" type="parTrans" cxnId="{C0DCC9B4-4D37-4F07-B282-70AE2061087F}">
      <dgm:prSet/>
      <dgm:spPr/>
      <dgm:t>
        <a:bodyPr/>
        <a:lstStyle/>
        <a:p>
          <a:endParaRPr lang="en-US"/>
        </a:p>
      </dgm:t>
    </dgm:pt>
    <dgm:pt modelId="{8A89F880-7A2A-D84E-971E-E3ADAD86A6B6}">
      <dgm:prSet/>
      <dgm:spPr/>
      <dgm:t>
        <a:bodyPr/>
        <a:lstStyle/>
        <a:p>
          <a:r>
            <a:rPr lang="en-US" dirty="0"/>
            <a:t>…But…</a:t>
          </a:r>
        </a:p>
      </dgm:t>
    </dgm:pt>
    <dgm:pt modelId="{1F88CC77-C06F-7748-AD3A-F26501EE7150}" type="parTrans" cxnId="{F1041EEF-CFB8-4D43-A0A4-108CFE5F4FEF}">
      <dgm:prSet/>
      <dgm:spPr/>
      <dgm:t>
        <a:bodyPr/>
        <a:lstStyle/>
        <a:p>
          <a:endParaRPr lang="en-US"/>
        </a:p>
      </dgm:t>
    </dgm:pt>
    <dgm:pt modelId="{A4265A13-E4E3-C048-9639-09FE4624E019}" type="sibTrans" cxnId="{F1041EEF-CFB8-4D43-A0A4-108CFE5F4FEF}">
      <dgm:prSet/>
      <dgm:spPr/>
      <dgm:t>
        <a:bodyPr/>
        <a:lstStyle/>
        <a:p>
          <a:endParaRPr lang="en-US"/>
        </a:p>
      </dgm:t>
    </dgm:pt>
    <dgm:pt modelId="{9AD5909C-A031-CD4F-B19A-D0843786F98E}" type="pres">
      <dgm:prSet presAssocID="{61D00E6C-9D6E-4BEF-8F9A-EB625759ADFC}" presName="vert0" presStyleCnt="0">
        <dgm:presLayoutVars>
          <dgm:dir/>
          <dgm:animOne val="branch"/>
          <dgm:animLvl val="lvl"/>
        </dgm:presLayoutVars>
      </dgm:prSet>
      <dgm:spPr/>
    </dgm:pt>
    <dgm:pt modelId="{66619309-35E7-614D-8A0C-3827B9FD11B2}" type="pres">
      <dgm:prSet presAssocID="{2B9E4C67-FB77-44CF-BF47-313897EA675C}" presName="thickLine" presStyleLbl="alignNode1" presStyleIdx="0" presStyleCnt="5"/>
      <dgm:spPr/>
    </dgm:pt>
    <dgm:pt modelId="{63FECF18-B4C4-0D42-B747-54A0562FB611}" type="pres">
      <dgm:prSet presAssocID="{2B9E4C67-FB77-44CF-BF47-313897EA675C}" presName="horz1" presStyleCnt="0"/>
      <dgm:spPr/>
    </dgm:pt>
    <dgm:pt modelId="{38F4CE94-9713-6F43-AF42-94AACB98F6A3}" type="pres">
      <dgm:prSet presAssocID="{2B9E4C67-FB77-44CF-BF47-313897EA675C}" presName="tx1" presStyleLbl="revTx" presStyleIdx="0" presStyleCnt="5"/>
      <dgm:spPr/>
    </dgm:pt>
    <dgm:pt modelId="{3C100F04-FC6E-7746-A2DF-5AD899D656C5}" type="pres">
      <dgm:prSet presAssocID="{2B9E4C67-FB77-44CF-BF47-313897EA675C}" presName="vert1" presStyleCnt="0"/>
      <dgm:spPr/>
    </dgm:pt>
    <dgm:pt modelId="{79823218-5F3F-8947-8F7C-6F0C325A875D}" type="pres">
      <dgm:prSet presAssocID="{04C34342-3764-44DC-8768-93FDCF8962B9}" presName="thickLine" presStyleLbl="alignNode1" presStyleIdx="1" presStyleCnt="5"/>
      <dgm:spPr/>
    </dgm:pt>
    <dgm:pt modelId="{50FC4CF9-2026-CD42-9C15-262086CFAB18}" type="pres">
      <dgm:prSet presAssocID="{04C34342-3764-44DC-8768-93FDCF8962B9}" presName="horz1" presStyleCnt="0"/>
      <dgm:spPr/>
    </dgm:pt>
    <dgm:pt modelId="{3DDD3537-8942-8E41-B191-0A8D64ADE5CC}" type="pres">
      <dgm:prSet presAssocID="{04C34342-3764-44DC-8768-93FDCF8962B9}" presName="tx1" presStyleLbl="revTx" presStyleIdx="1" presStyleCnt="5"/>
      <dgm:spPr/>
    </dgm:pt>
    <dgm:pt modelId="{8D72DA3A-BF53-D14C-B848-3EAC187C9C19}" type="pres">
      <dgm:prSet presAssocID="{04C34342-3764-44DC-8768-93FDCF8962B9}" presName="vert1" presStyleCnt="0"/>
      <dgm:spPr/>
    </dgm:pt>
    <dgm:pt modelId="{DC31272B-FB81-974B-8077-75C05B56BBD7}" type="pres">
      <dgm:prSet presAssocID="{50FF2D9D-A90D-49C7-A316-3295CE24B78B}" presName="thickLine" presStyleLbl="alignNode1" presStyleIdx="2" presStyleCnt="5"/>
      <dgm:spPr/>
    </dgm:pt>
    <dgm:pt modelId="{A9F7CC7F-28C0-6E40-BA03-9E8576D6DE5F}" type="pres">
      <dgm:prSet presAssocID="{50FF2D9D-A90D-49C7-A316-3295CE24B78B}" presName="horz1" presStyleCnt="0"/>
      <dgm:spPr/>
    </dgm:pt>
    <dgm:pt modelId="{1E4998F7-2207-0D4B-A86E-482FD406514D}" type="pres">
      <dgm:prSet presAssocID="{50FF2D9D-A90D-49C7-A316-3295CE24B78B}" presName="tx1" presStyleLbl="revTx" presStyleIdx="2" presStyleCnt="5"/>
      <dgm:spPr/>
    </dgm:pt>
    <dgm:pt modelId="{6A4815A4-EF8E-6245-A68E-24E7B847B2EA}" type="pres">
      <dgm:prSet presAssocID="{50FF2D9D-A90D-49C7-A316-3295CE24B78B}" presName="vert1" presStyleCnt="0"/>
      <dgm:spPr/>
    </dgm:pt>
    <dgm:pt modelId="{619FF323-70BD-FC4A-A049-BAB906714FB0}" type="pres">
      <dgm:prSet presAssocID="{8A89F880-7A2A-D84E-971E-E3ADAD86A6B6}" presName="thickLine" presStyleLbl="alignNode1" presStyleIdx="3" presStyleCnt="5"/>
      <dgm:spPr/>
    </dgm:pt>
    <dgm:pt modelId="{CC25583E-9674-2B4F-B29F-C9FB7B63205C}" type="pres">
      <dgm:prSet presAssocID="{8A89F880-7A2A-D84E-971E-E3ADAD86A6B6}" presName="horz1" presStyleCnt="0"/>
      <dgm:spPr/>
    </dgm:pt>
    <dgm:pt modelId="{E434B9AA-961D-F54F-8DF6-9B36DFB99ED8}" type="pres">
      <dgm:prSet presAssocID="{8A89F880-7A2A-D84E-971E-E3ADAD86A6B6}" presName="tx1" presStyleLbl="revTx" presStyleIdx="3" presStyleCnt="5"/>
      <dgm:spPr/>
    </dgm:pt>
    <dgm:pt modelId="{649902E4-CE42-1743-BBDF-CDE20F0B046D}" type="pres">
      <dgm:prSet presAssocID="{8A89F880-7A2A-D84E-971E-E3ADAD86A6B6}" presName="vert1" presStyleCnt="0"/>
      <dgm:spPr/>
    </dgm:pt>
    <dgm:pt modelId="{F9CA10E5-C2D6-EC46-A866-FCAA3AC0C4D6}" type="pres">
      <dgm:prSet presAssocID="{EB6D1F68-EF3D-490F-816F-60FA112B4D80}" presName="thickLine" presStyleLbl="alignNode1" presStyleIdx="4" presStyleCnt="5"/>
      <dgm:spPr/>
    </dgm:pt>
    <dgm:pt modelId="{5495B8D6-3B5A-6645-97F8-934FF794F53D}" type="pres">
      <dgm:prSet presAssocID="{EB6D1F68-EF3D-490F-816F-60FA112B4D80}" presName="horz1" presStyleCnt="0"/>
      <dgm:spPr/>
    </dgm:pt>
    <dgm:pt modelId="{C8746EE2-D051-4947-9864-57D757CEBA91}" type="pres">
      <dgm:prSet presAssocID="{EB6D1F68-EF3D-490F-816F-60FA112B4D80}" presName="tx1" presStyleLbl="revTx" presStyleIdx="4" presStyleCnt="5"/>
      <dgm:spPr/>
    </dgm:pt>
    <dgm:pt modelId="{0E3EB378-2976-6B47-A809-8A6256BE2429}" type="pres">
      <dgm:prSet presAssocID="{EB6D1F68-EF3D-490F-816F-60FA112B4D80}" presName="vert1" presStyleCnt="0"/>
      <dgm:spPr/>
    </dgm:pt>
  </dgm:ptLst>
  <dgm:cxnLst>
    <dgm:cxn modelId="{2D282606-6DB9-BB45-8F6B-BC16ABA8C591}" type="presOf" srcId="{2B9E4C67-FB77-44CF-BF47-313897EA675C}" destId="{38F4CE94-9713-6F43-AF42-94AACB98F6A3}" srcOrd="0" destOrd="0" presId="urn:microsoft.com/office/officeart/2008/layout/LinedList"/>
    <dgm:cxn modelId="{A00CD110-D1A7-114D-A874-9DB1B326DEFC}" type="presOf" srcId="{04C34342-3764-44DC-8768-93FDCF8962B9}" destId="{3DDD3537-8942-8E41-B191-0A8D64ADE5CC}" srcOrd="0" destOrd="0" presId="urn:microsoft.com/office/officeart/2008/layout/LinedList"/>
    <dgm:cxn modelId="{B0E79016-E282-6249-926C-2B4DFDBEB81C}" type="presOf" srcId="{50FF2D9D-A90D-49C7-A316-3295CE24B78B}" destId="{1E4998F7-2207-0D4B-A86E-482FD406514D}" srcOrd="0" destOrd="0" presId="urn:microsoft.com/office/officeart/2008/layout/LinedList"/>
    <dgm:cxn modelId="{0495841D-21DA-134B-AA7C-30A3F94476AD}" type="presOf" srcId="{EB6D1F68-EF3D-490F-816F-60FA112B4D80}" destId="{C8746EE2-D051-4947-9864-57D757CEBA91}" srcOrd="0" destOrd="0" presId="urn:microsoft.com/office/officeart/2008/layout/LinedList"/>
    <dgm:cxn modelId="{8C87145B-B139-4E1C-BCD0-1AA6F82FCF3C}" srcId="{61D00E6C-9D6E-4BEF-8F9A-EB625759ADFC}" destId="{EB6D1F68-EF3D-490F-816F-60FA112B4D80}" srcOrd="4" destOrd="0" parTransId="{30F5968C-8DE3-4C51-A705-0589BD52258D}" sibTransId="{27DC9AE7-3609-4365-BF29-F40EF451D02A}"/>
    <dgm:cxn modelId="{E0B9495F-E3A1-C143-A49B-051CE499A59D}" type="presOf" srcId="{61D00E6C-9D6E-4BEF-8F9A-EB625759ADFC}" destId="{9AD5909C-A031-CD4F-B19A-D0843786F98E}" srcOrd="0" destOrd="0" presId="urn:microsoft.com/office/officeart/2008/layout/LinedList"/>
    <dgm:cxn modelId="{C0DCC9B4-4D37-4F07-B282-70AE2061087F}" srcId="{61D00E6C-9D6E-4BEF-8F9A-EB625759ADFC}" destId="{50FF2D9D-A90D-49C7-A316-3295CE24B78B}" srcOrd="2" destOrd="0" parTransId="{AC462C71-6E52-43E8-A04C-D2358CF447B2}" sibTransId="{8783AA8B-B5B3-44C5-A5C2-BD21C96FB1E8}"/>
    <dgm:cxn modelId="{B4A734BE-C998-844A-8213-E602D706CA5A}" type="presOf" srcId="{8A89F880-7A2A-D84E-971E-E3ADAD86A6B6}" destId="{E434B9AA-961D-F54F-8DF6-9B36DFB99ED8}" srcOrd="0" destOrd="0" presId="urn:microsoft.com/office/officeart/2008/layout/LinedList"/>
    <dgm:cxn modelId="{9F208CC2-DBF8-4A84-B786-1023A157C20A}" srcId="{61D00E6C-9D6E-4BEF-8F9A-EB625759ADFC}" destId="{2B9E4C67-FB77-44CF-BF47-313897EA675C}" srcOrd="0" destOrd="0" parTransId="{C244B7D7-561B-42CC-8A12-F57CD181551C}" sibTransId="{27B5F37D-AE68-4AD3-B3F4-43BC6D3EDF23}"/>
    <dgm:cxn modelId="{AEF632E2-5E3B-4AC7-8D96-F3B9A5B86B38}" srcId="{61D00E6C-9D6E-4BEF-8F9A-EB625759ADFC}" destId="{04C34342-3764-44DC-8768-93FDCF8962B9}" srcOrd="1" destOrd="0" parTransId="{599662A4-DAA3-445F-91FD-AC0D60666DFE}" sibTransId="{26600772-4C39-4320-8841-71E5630C8994}"/>
    <dgm:cxn modelId="{F1041EEF-CFB8-4D43-A0A4-108CFE5F4FEF}" srcId="{61D00E6C-9D6E-4BEF-8F9A-EB625759ADFC}" destId="{8A89F880-7A2A-D84E-971E-E3ADAD86A6B6}" srcOrd="3" destOrd="0" parTransId="{1F88CC77-C06F-7748-AD3A-F26501EE7150}" sibTransId="{A4265A13-E4E3-C048-9639-09FE4624E019}"/>
    <dgm:cxn modelId="{AA2D6C54-26C8-9549-8FE3-6975406F3B80}" type="presParOf" srcId="{9AD5909C-A031-CD4F-B19A-D0843786F98E}" destId="{66619309-35E7-614D-8A0C-3827B9FD11B2}" srcOrd="0" destOrd="0" presId="urn:microsoft.com/office/officeart/2008/layout/LinedList"/>
    <dgm:cxn modelId="{E1395A53-526C-3740-BD92-5847049CF567}" type="presParOf" srcId="{9AD5909C-A031-CD4F-B19A-D0843786F98E}" destId="{63FECF18-B4C4-0D42-B747-54A0562FB611}" srcOrd="1" destOrd="0" presId="urn:microsoft.com/office/officeart/2008/layout/LinedList"/>
    <dgm:cxn modelId="{8DE54CA6-7F83-9842-B77D-A0DDD13A11B5}" type="presParOf" srcId="{63FECF18-B4C4-0D42-B747-54A0562FB611}" destId="{38F4CE94-9713-6F43-AF42-94AACB98F6A3}" srcOrd="0" destOrd="0" presId="urn:microsoft.com/office/officeart/2008/layout/LinedList"/>
    <dgm:cxn modelId="{CA20D820-FDA6-C14C-81DF-90D922F39DBF}" type="presParOf" srcId="{63FECF18-B4C4-0D42-B747-54A0562FB611}" destId="{3C100F04-FC6E-7746-A2DF-5AD899D656C5}" srcOrd="1" destOrd="0" presId="urn:microsoft.com/office/officeart/2008/layout/LinedList"/>
    <dgm:cxn modelId="{E2E1D098-9B63-4348-9262-6D39B38B7F23}" type="presParOf" srcId="{9AD5909C-A031-CD4F-B19A-D0843786F98E}" destId="{79823218-5F3F-8947-8F7C-6F0C325A875D}" srcOrd="2" destOrd="0" presId="urn:microsoft.com/office/officeart/2008/layout/LinedList"/>
    <dgm:cxn modelId="{CC484E6A-5303-DA45-8286-7AE65A42BA3E}" type="presParOf" srcId="{9AD5909C-A031-CD4F-B19A-D0843786F98E}" destId="{50FC4CF9-2026-CD42-9C15-262086CFAB18}" srcOrd="3" destOrd="0" presId="urn:microsoft.com/office/officeart/2008/layout/LinedList"/>
    <dgm:cxn modelId="{3EFB5229-F211-5442-B91F-54FBCAE0C197}" type="presParOf" srcId="{50FC4CF9-2026-CD42-9C15-262086CFAB18}" destId="{3DDD3537-8942-8E41-B191-0A8D64ADE5CC}" srcOrd="0" destOrd="0" presId="urn:microsoft.com/office/officeart/2008/layout/LinedList"/>
    <dgm:cxn modelId="{5A78745A-6CB1-EF4B-9AC5-10E7D19C9B53}" type="presParOf" srcId="{50FC4CF9-2026-CD42-9C15-262086CFAB18}" destId="{8D72DA3A-BF53-D14C-B848-3EAC187C9C19}" srcOrd="1" destOrd="0" presId="urn:microsoft.com/office/officeart/2008/layout/LinedList"/>
    <dgm:cxn modelId="{3BCAD5B6-960F-0049-BF2A-016F51D21CF5}" type="presParOf" srcId="{9AD5909C-A031-CD4F-B19A-D0843786F98E}" destId="{DC31272B-FB81-974B-8077-75C05B56BBD7}" srcOrd="4" destOrd="0" presId="urn:microsoft.com/office/officeart/2008/layout/LinedList"/>
    <dgm:cxn modelId="{7D80479B-3850-1A4D-98DF-81BD6EFFB070}" type="presParOf" srcId="{9AD5909C-A031-CD4F-B19A-D0843786F98E}" destId="{A9F7CC7F-28C0-6E40-BA03-9E8576D6DE5F}" srcOrd="5" destOrd="0" presId="urn:microsoft.com/office/officeart/2008/layout/LinedList"/>
    <dgm:cxn modelId="{E541D653-7EF0-C441-B414-4291272C09FF}" type="presParOf" srcId="{A9F7CC7F-28C0-6E40-BA03-9E8576D6DE5F}" destId="{1E4998F7-2207-0D4B-A86E-482FD406514D}" srcOrd="0" destOrd="0" presId="urn:microsoft.com/office/officeart/2008/layout/LinedList"/>
    <dgm:cxn modelId="{A0CDAE62-3C71-C94D-B1DC-DC77FD1928B7}" type="presParOf" srcId="{A9F7CC7F-28C0-6E40-BA03-9E8576D6DE5F}" destId="{6A4815A4-EF8E-6245-A68E-24E7B847B2EA}" srcOrd="1" destOrd="0" presId="urn:microsoft.com/office/officeart/2008/layout/LinedList"/>
    <dgm:cxn modelId="{33AAA91F-F6EF-7148-A664-CD6E1C9C66D0}" type="presParOf" srcId="{9AD5909C-A031-CD4F-B19A-D0843786F98E}" destId="{619FF323-70BD-FC4A-A049-BAB906714FB0}" srcOrd="6" destOrd="0" presId="urn:microsoft.com/office/officeart/2008/layout/LinedList"/>
    <dgm:cxn modelId="{3F643CE1-D78F-1747-BA0E-D8D82D2FA2CF}" type="presParOf" srcId="{9AD5909C-A031-CD4F-B19A-D0843786F98E}" destId="{CC25583E-9674-2B4F-B29F-C9FB7B63205C}" srcOrd="7" destOrd="0" presId="urn:microsoft.com/office/officeart/2008/layout/LinedList"/>
    <dgm:cxn modelId="{CEE01489-96C9-854C-8711-4C0C55A5F972}" type="presParOf" srcId="{CC25583E-9674-2B4F-B29F-C9FB7B63205C}" destId="{E434B9AA-961D-F54F-8DF6-9B36DFB99ED8}" srcOrd="0" destOrd="0" presId="urn:microsoft.com/office/officeart/2008/layout/LinedList"/>
    <dgm:cxn modelId="{D67F9FE7-D639-5640-B78F-876C68D453C5}" type="presParOf" srcId="{CC25583E-9674-2B4F-B29F-C9FB7B63205C}" destId="{649902E4-CE42-1743-BBDF-CDE20F0B046D}" srcOrd="1" destOrd="0" presId="urn:microsoft.com/office/officeart/2008/layout/LinedList"/>
    <dgm:cxn modelId="{9D796593-95A6-F54A-8ED9-4417A25D06FE}" type="presParOf" srcId="{9AD5909C-A031-CD4F-B19A-D0843786F98E}" destId="{F9CA10E5-C2D6-EC46-A866-FCAA3AC0C4D6}" srcOrd="8" destOrd="0" presId="urn:microsoft.com/office/officeart/2008/layout/LinedList"/>
    <dgm:cxn modelId="{B661FCAC-4B43-FE46-BCDA-2414A1389374}" type="presParOf" srcId="{9AD5909C-A031-CD4F-B19A-D0843786F98E}" destId="{5495B8D6-3B5A-6645-97F8-934FF794F53D}" srcOrd="9" destOrd="0" presId="urn:microsoft.com/office/officeart/2008/layout/LinedList"/>
    <dgm:cxn modelId="{4343C6AC-E5C0-9A4D-8BBD-FD1F890364EC}" type="presParOf" srcId="{5495B8D6-3B5A-6645-97F8-934FF794F53D}" destId="{C8746EE2-D051-4947-9864-57D757CEBA91}" srcOrd="0" destOrd="0" presId="urn:microsoft.com/office/officeart/2008/layout/LinedList"/>
    <dgm:cxn modelId="{14C31F66-24E5-4145-A97F-49173D1FC5BC}" type="presParOf" srcId="{5495B8D6-3B5A-6645-97F8-934FF794F53D}" destId="{0E3EB378-2976-6B47-A809-8A6256BE24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5D3D47-2281-4F90-8B12-746A86AB6BC5}" type="doc">
      <dgm:prSet loTypeId="urn:microsoft.com/office/officeart/2005/8/layout/radial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AB207-15C7-4802-A0BA-8425685D881E}">
      <dgm:prSet/>
      <dgm:spPr/>
      <dgm:t>
        <a:bodyPr/>
        <a:lstStyle/>
        <a:p>
          <a:r>
            <a:rPr lang="en-US" b="1" dirty="0"/>
            <a:t>Self</a:t>
          </a:r>
        </a:p>
      </dgm:t>
    </dgm:pt>
    <dgm:pt modelId="{7C1DCF62-E413-4E97-A45B-4705188EDD5D}" type="parTrans" cxnId="{AD0A495D-84B8-4B15-BCA3-4A1F5CAAEA8B}">
      <dgm:prSet/>
      <dgm:spPr/>
      <dgm:t>
        <a:bodyPr/>
        <a:lstStyle/>
        <a:p>
          <a:endParaRPr lang="en-US"/>
        </a:p>
      </dgm:t>
    </dgm:pt>
    <dgm:pt modelId="{BD3F5EA8-673C-409C-9A94-0EA011114B3F}" type="sibTrans" cxnId="{AD0A495D-84B8-4B15-BCA3-4A1F5CAAEA8B}">
      <dgm:prSet/>
      <dgm:spPr/>
      <dgm:t>
        <a:bodyPr/>
        <a:lstStyle/>
        <a:p>
          <a:endParaRPr lang="en-US"/>
        </a:p>
      </dgm:t>
    </dgm:pt>
    <dgm:pt modelId="{8BFAB2DC-0E63-41E1-A95C-F057596B0640}">
      <dgm:prSet/>
      <dgm:spPr/>
      <dgm:t>
        <a:bodyPr/>
        <a:lstStyle/>
        <a:p>
          <a:r>
            <a:rPr lang="en-US" dirty="0"/>
            <a:t>Awareness</a:t>
          </a:r>
        </a:p>
      </dgm:t>
    </dgm:pt>
    <dgm:pt modelId="{1DF7408B-C080-4381-97D9-D0863494D946}" type="parTrans" cxnId="{66F23B8C-1096-40A6-92C6-27FE4DA85118}">
      <dgm:prSet/>
      <dgm:spPr/>
      <dgm:t>
        <a:bodyPr/>
        <a:lstStyle/>
        <a:p>
          <a:endParaRPr lang="en-US"/>
        </a:p>
      </dgm:t>
    </dgm:pt>
    <dgm:pt modelId="{E0837C4C-FF18-4973-8BAE-D5355BDC3323}" type="sibTrans" cxnId="{66F23B8C-1096-40A6-92C6-27FE4DA85118}">
      <dgm:prSet/>
      <dgm:spPr/>
      <dgm:t>
        <a:bodyPr/>
        <a:lstStyle/>
        <a:p>
          <a:endParaRPr lang="en-US"/>
        </a:p>
      </dgm:t>
    </dgm:pt>
    <dgm:pt modelId="{ED7C1AA9-623F-410F-8BA1-ADBFD571E78A}">
      <dgm:prSet/>
      <dgm:spPr/>
      <dgm:t>
        <a:bodyPr/>
        <a:lstStyle/>
        <a:p>
          <a:r>
            <a:rPr lang="en-US" dirty="0"/>
            <a:t>Strategies</a:t>
          </a:r>
        </a:p>
      </dgm:t>
    </dgm:pt>
    <dgm:pt modelId="{8EBB6404-7D7A-4B3B-BECA-ACAF5A999894}" type="parTrans" cxnId="{16942F70-0C56-4A5F-8598-4125A542E7F3}">
      <dgm:prSet/>
      <dgm:spPr/>
      <dgm:t>
        <a:bodyPr/>
        <a:lstStyle/>
        <a:p>
          <a:endParaRPr lang="en-US"/>
        </a:p>
      </dgm:t>
    </dgm:pt>
    <dgm:pt modelId="{8E64752F-B91A-4D11-9FC6-3AB832C265AB}" type="sibTrans" cxnId="{16942F70-0C56-4A5F-8598-4125A542E7F3}">
      <dgm:prSet/>
      <dgm:spPr/>
      <dgm:t>
        <a:bodyPr/>
        <a:lstStyle/>
        <a:p>
          <a:endParaRPr lang="en-US"/>
        </a:p>
      </dgm:t>
    </dgm:pt>
    <dgm:pt modelId="{93786EE0-19A1-AE4D-84A4-B814ADD36E04}">
      <dgm:prSet/>
      <dgm:spPr/>
      <dgm:t>
        <a:bodyPr/>
        <a:lstStyle/>
        <a:p>
          <a:r>
            <a:rPr lang="en-US" dirty="0"/>
            <a:t>Word choices</a:t>
          </a:r>
        </a:p>
      </dgm:t>
    </dgm:pt>
    <dgm:pt modelId="{D14B2A44-D117-574F-ADA6-3B882574A084}" type="parTrans" cxnId="{C3C60C8A-11D8-2A49-B558-F9238C0885D2}">
      <dgm:prSet/>
      <dgm:spPr/>
      <dgm:t>
        <a:bodyPr/>
        <a:lstStyle/>
        <a:p>
          <a:endParaRPr lang="en-US"/>
        </a:p>
      </dgm:t>
    </dgm:pt>
    <dgm:pt modelId="{0F2B7306-5AC7-F24C-BA86-2D63502B3DF8}" type="sibTrans" cxnId="{C3C60C8A-11D8-2A49-B558-F9238C0885D2}">
      <dgm:prSet/>
      <dgm:spPr/>
      <dgm:t>
        <a:bodyPr/>
        <a:lstStyle/>
        <a:p>
          <a:endParaRPr lang="en-US"/>
        </a:p>
      </dgm:t>
    </dgm:pt>
    <dgm:pt modelId="{05205A45-6E75-2041-81A5-8B72843DC943}">
      <dgm:prSet/>
      <dgm:spPr/>
      <dgm:t>
        <a:bodyPr/>
        <a:lstStyle/>
        <a:p>
          <a:r>
            <a:rPr lang="en-US" dirty="0"/>
            <a:t>&lt;insert yours&gt;</a:t>
          </a:r>
        </a:p>
      </dgm:t>
    </dgm:pt>
    <dgm:pt modelId="{E2132501-1B3A-A945-A48C-EE19F2EC99F9}" type="sibTrans" cxnId="{5102C291-034A-614B-8A86-A716D91AB1FE}">
      <dgm:prSet/>
      <dgm:spPr/>
      <dgm:t>
        <a:bodyPr/>
        <a:lstStyle/>
        <a:p>
          <a:endParaRPr lang="en-US"/>
        </a:p>
      </dgm:t>
    </dgm:pt>
    <dgm:pt modelId="{98E6812B-4A9A-9C49-892F-ECA1ABA021A9}" type="parTrans" cxnId="{5102C291-034A-614B-8A86-A716D91AB1FE}">
      <dgm:prSet/>
      <dgm:spPr/>
      <dgm:t>
        <a:bodyPr/>
        <a:lstStyle/>
        <a:p>
          <a:endParaRPr lang="en-US"/>
        </a:p>
      </dgm:t>
    </dgm:pt>
    <dgm:pt modelId="{8DC25176-1AC1-0043-9E99-02AFEF4F1FD8}" type="pres">
      <dgm:prSet presAssocID="{FB5D3D47-2281-4F90-8B12-746A86AB6BC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F29892A-527B-8543-B2D8-3798B3F61E46}" type="pres">
      <dgm:prSet presAssocID="{7E7AB207-15C7-4802-A0BA-8425685D881E}" presName="centerShape" presStyleLbl="node0" presStyleIdx="0" presStyleCnt="1"/>
      <dgm:spPr/>
    </dgm:pt>
    <dgm:pt modelId="{58BED635-BA19-9D48-9014-93B4E97D9EA9}" type="pres">
      <dgm:prSet presAssocID="{8BFAB2DC-0E63-41E1-A95C-F057596B0640}" presName="node" presStyleLbl="node1" presStyleIdx="0" presStyleCnt="4">
        <dgm:presLayoutVars>
          <dgm:bulletEnabled val="1"/>
        </dgm:presLayoutVars>
      </dgm:prSet>
      <dgm:spPr/>
    </dgm:pt>
    <dgm:pt modelId="{9D02A58C-C5E3-6747-B8BE-B3EB2B8EC730}" type="pres">
      <dgm:prSet presAssocID="{8BFAB2DC-0E63-41E1-A95C-F057596B0640}" presName="dummy" presStyleCnt="0"/>
      <dgm:spPr/>
    </dgm:pt>
    <dgm:pt modelId="{E7ABC290-E018-1D4C-9FE8-25DDCE29B0B0}" type="pres">
      <dgm:prSet presAssocID="{E0837C4C-FF18-4973-8BAE-D5355BDC3323}" presName="sibTrans" presStyleLbl="sibTrans2D1" presStyleIdx="0" presStyleCnt="4"/>
      <dgm:spPr/>
    </dgm:pt>
    <dgm:pt modelId="{15A0ACCC-8EC4-3F49-AEDF-D721C0D536E6}" type="pres">
      <dgm:prSet presAssocID="{ED7C1AA9-623F-410F-8BA1-ADBFD571E78A}" presName="node" presStyleLbl="node1" presStyleIdx="1" presStyleCnt="4">
        <dgm:presLayoutVars>
          <dgm:bulletEnabled val="1"/>
        </dgm:presLayoutVars>
      </dgm:prSet>
      <dgm:spPr/>
    </dgm:pt>
    <dgm:pt modelId="{6A90C414-2027-5848-9AD1-7DC10225F72A}" type="pres">
      <dgm:prSet presAssocID="{ED7C1AA9-623F-410F-8BA1-ADBFD571E78A}" presName="dummy" presStyleCnt="0"/>
      <dgm:spPr/>
    </dgm:pt>
    <dgm:pt modelId="{CA6E85E9-AD5E-5648-952D-DCB124D3354D}" type="pres">
      <dgm:prSet presAssocID="{8E64752F-B91A-4D11-9FC6-3AB832C265AB}" presName="sibTrans" presStyleLbl="sibTrans2D1" presStyleIdx="1" presStyleCnt="4"/>
      <dgm:spPr/>
    </dgm:pt>
    <dgm:pt modelId="{79F282B6-C746-7A41-BE54-4F2A56BE10AC}" type="pres">
      <dgm:prSet presAssocID="{93786EE0-19A1-AE4D-84A4-B814ADD36E04}" presName="node" presStyleLbl="node1" presStyleIdx="2" presStyleCnt="4">
        <dgm:presLayoutVars>
          <dgm:bulletEnabled val="1"/>
        </dgm:presLayoutVars>
      </dgm:prSet>
      <dgm:spPr/>
    </dgm:pt>
    <dgm:pt modelId="{067BB904-8CDA-9A43-92E6-AD35781AB736}" type="pres">
      <dgm:prSet presAssocID="{93786EE0-19A1-AE4D-84A4-B814ADD36E04}" presName="dummy" presStyleCnt="0"/>
      <dgm:spPr/>
    </dgm:pt>
    <dgm:pt modelId="{7A9B4340-63AC-EA4A-AC60-DCEE78311E51}" type="pres">
      <dgm:prSet presAssocID="{0F2B7306-5AC7-F24C-BA86-2D63502B3DF8}" presName="sibTrans" presStyleLbl="sibTrans2D1" presStyleIdx="2" presStyleCnt="4"/>
      <dgm:spPr/>
    </dgm:pt>
    <dgm:pt modelId="{F53670C8-978B-624B-A074-5E343794C1C7}" type="pres">
      <dgm:prSet presAssocID="{05205A45-6E75-2041-81A5-8B72843DC943}" presName="node" presStyleLbl="node1" presStyleIdx="3" presStyleCnt="4">
        <dgm:presLayoutVars>
          <dgm:bulletEnabled val="1"/>
        </dgm:presLayoutVars>
      </dgm:prSet>
      <dgm:spPr/>
    </dgm:pt>
    <dgm:pt modelId="{FA2E06FA-421F-CE42-A844-3D6250A702C8}" type="pres">
      <dgm:prSet presAssocID="{05205A45-6E75-2041-81A5-8B72843DC943}" presName="dummy" presStyleCnt="0"/>
      <dgm:spPr/>
    </dgm:pt>
    <dgm:pt modelId="{ED50E19B-D812-154C-960F-F58499AE9B2F}" type="pres">
      <dgm:prSet presAssocID="{E2132501-1B3A-A945-A48C-EE19F2EC99F9}" presName="sibTrans" presStyleLbl="sibTrans2D1" presStyleIdx="3" presStyleCnt="4"/>
      <dgm:spPr/>
    </dgm:pt>
  </dgm:ptLst>
  <dgm:cxnLst>
    <dgm:cxn modelId="{D9484803-6A4D-E943-84EB-70CE8178DF51}" type="presOf" srcId="{7E7AB207-15C7-4802-A0BA-8425685D881E}" destId="{EF29892A-527B-8543-B2D8-3798B3F61E46}" srcOrd="0" destOrd="0" presId="urn:microsoft.com/office/officeart/2005/8/layout/radial6"/>
    <dgm:cxn modelId="{2D1FAC18-C392-8247-83BF-27767CA9E3E8}" type="presOf" srcId="{ED7C1AA9-623F-410F-8BA1-ADBFD571E78A}" destId="{15A0ACCC-8EC4-3F49-AEDF-D721C0D536E6}" srcOrd="0" destOrd="0" presId="urn:microsoft.com/office/officeart/2005/8/layout/radial6"/>
    <dgm:cxn modelId="{5BB71A1B-9F18-8947-A8FF-A23CB3168800}" type="presOf" srcId="{8E64752F-B91A-4D11-9FC6-3AB832C265AB}" destId="{CA6E85E9-AD5E-5648-952D-DCB124D3354D}" srcOrd="0" destOrd="0" presId="urn:microsoft.com/office/officeart/2005/8/layout/radial6"/>
    <dgm:cxn modelId="{6E49F337-19E2-1549-96FE-A9111ACD1F98}" type="presOf" srcId="{05205A45-6E75-2041-81A5-8B72843DC943}" destId="{F53670C8-978B-624B-A074-5E343794C1C7}" srcOrd="0" destOrd="0" presId="urn:microsoft.com/office/officeart/2005/8/layout/radial6"/>
    <dgm:cxn modelId="{EED54B44-8AF9-6845-88C6-2DD5DB6415D8}" type="presOf" srcId="{FB5D3D47-2281-4F90-8B12-746A86AB6BC5}" destId="{8DC25176-1AC1-0043-9E99-02AFEF4F1FD8}" srcOrd="0" destOrd="0" presId="urn:microsoft.com/office/officeart/2005/8/layout/radial6"/>
    <dgm:cxn modelId="{79DAEF48-F492-6C4C-B162-D9A5D99CDE45}" type="presOf" srcId="{E0837C4C-FF18-4973-8BAE-D5355BDC3323}" destId="{E7ABC290-E018-1D4C-9FE8-25DDCE29B0B0}" srcOrd="0" destOrd="0" presId="urn:microsoft.com/office/officeart/2005/8/layout/radial6"/>
    <dgm:cxn modelId="{AD0A495D-84B8-4B15-BCA3-4A1F5CAAEA8B}" srcId="{FB5D3D47-2281-4F90-8B12-746A86AB6BC5}" destId="{7E7AB207-15C7-4802-A0BA-8425685D881E}" srcOrd="0" destOrd="0" parTransId="{7C1DCF62-E413-4E97-A45B-4705188EDD5D}" sibTransId="{BD3F5EA8-673C-409C-9A94-0EA011114B3F}"/>
    <dgm:cxn modelId="{16942F70-0C56-4A5F-8598-4125A542E7F3}" srcId="{7E7AB207-15C7-4802-A0BA-8425685D881E}" destId="{ED7C1AA9-623F-410F-8BA1-ADBFD571E78A}" srcOrd="1" destOrd="0" parTransId="{8EBB6404-7D7A-4B3B-BECA-ACAF5A999894}" sibTransId="{8E64752F-B91A-4D11-9FC6-3AB832C265AB}"/>
    <dgm:cxn modelId="{07B2D37F-F496-484A-9A2C-58345D35131F}" type="presOf" srcId="{93786EE0-19A1-AE4D-84A4-B814ADD36E04}" destId="{79F282B6-C746-7A41-BE54-4F2A56BE10AC}" srcOrd="0" destOrd="0" presId="urn:microsoft.com/office/officeart/2005/8/layout/radial6"/>
    <dgm:cxn modelId="{C3C60C8A-11D8-2A49-B558-F9238C0885D2}" srcId="{7E7AB207-15C7-4802-A0BA-8425685D881E}" destId="{93786EE0-19A1-AE4D-84A4-B814ADD36E04}" srcOrd="2" destOrd="0" parTransId="{D14B2A44-D117-574F-ADA6-3B882574A084}" sibTransId="{0F2B7306-5AC7-F24C-BA86-2D63502B3DF8}"/>
    <dgm:cxn modelId="{66F23B8C-1096-40A6-92C6-27FE4DA85118}" srcId="{7E7AB207-15C7-4802-A0BA-8425685D881E}" destId="{8BFAB2DC-0E63-41E1-A95C-F057596B0640}" srcOrd="0" destOrd="0" parTransId="{1DF7408B-C080-4381-97D9-D0863494D946}" sibTransId="{E0837C4C-FF18-4973-8BAE-D5355BDC3323}"/>
    <dgm:cxn modelId="{5102C291-034A-614B-8A86-A716D91AB1FE}" srcId="{7E7AB207-15C7-4802-A0BA-8425685D881E}" destId="{05205A45-6E75-2041-81A5-8B72843DC943}" srcOrd="3" destOrd="0" parTransId="{98E6812B-4A9A-9C49-892F-ECA1ABA021A9}" sibTransId="{E2132501-1B3A-A945-A48C-EE19F2EC99F9}"/>
    <dgm:cxn modelId="{809A92B8-097B-5C4B-AE10-C695F95E2ACF}" type="presOf" srcId="{0F2B7306-5AC7-F24C-BA86-2D63502B3DF8}" destId="{7A9B4340-63AC-EA4A-AC60-DCEE78311E51}" srcOrd="0" destOrd="0" presId="urn:microsoft.com/office/officeart/2005/8/layout/radial6"/>
    <dgm:cxn modelId="{C36A38C9-5FB7-DE46-9C0E-F09FACD1918F}" type="presOf" srcId="{8BFAB2DC-0E63-41E1-A95C-F057596B0640}" destId="{58BED635-BA19-9D48-9014-93B4E97D9EA9}" srcOrd="0" destOrd="0" presId="urn:microsoft.com/office/officeart/2005/8/layout/radial6"/>
    <dgm:cxn modelId="{560497EC-6227-5E4A-BBD8-BB1DBDED5F91}" type="presOf" srcId="{E2132501-1B3A-A945-A48C-EE19F2EC99F9}" destId="{ED50E19B-D812-154C-960F-F58499AE9B2F}" srcOrd="0" destOrd="0" presId="urn:microsoft.com/office/officeart/2005/8/layout/radial6"/>
    <dgm:cxn modelId="{191AC177-8620-DE49-8AC1-CB1ABA1D681B}" type="presParOf" srcId="{8DC25176-1AC1-0043-9E99-02AFEF4F1FD8}" destId="{EF29892A-527B-8543-B2D8-3798B3F61E46}" srcOrd="0" destOrd="0" presId="urn:microsoft.com/office/officeart/2005/8/layout/radial6"/>
    <dgm:cxn modelId="{4C59F5B5-6E24-4A4E-9BC5-43241AEDA818}" type="presParOf" srcId="{8DC25176-1AC1-0043-9E99-02AFEF4F1FD8}" destId="{58BED635-BA19-9D48-9014-93B4E97D9EA9}" srcOrd="1" destOrd="0" presId="urn:microsoft.com/office/officeart/2005/8/layout/radial6"/>
    <dgm:cxn modelId="{475DA632-1FCC-4C46-A027-192EAB05A383}" type="presParOf" srcId="{8DC25176-1AC1-0043-9E99-02AFEF4F1FD8}" destId="{9D02A58C-C5E3-6747-B8BE-B3EB2B8EC730}" srcOrd="2" destOrd="0" presId="urn:microsoft.com/office/officeart/2005/8/layout/radial6"/>
    <dgm:cxn modelId="{E47AF357-9495-A244-A138-681EAA997605}" type="presParOf" srcId="{8DC25176-1AC1-0043-9E99-02AFEF4F1FD8}" destId="{E7ABC290-E018-1D4C-9FE8-25DDCE29B0B0}" srcOrd="3" destOrd="0" presId="urn:microsoft.com/office/officeart/2005/8/layout/radial6"/>
    <dgm:cxn modelId="{3982EB82-01CE-164C-9A7E-6AD4059278A1}" type="presParOf" srcId="{8DC25176-1AC1-0043-9E99-02AFEF4F1FD8}" destId="{15A0ACCC-8EC4-3F49-AEDF-D721C0D536E6}" srcOrd="4" destOrd="0" presId="urn:microsoft.com/office/officeart/2005/8/layout/radial6"/>
    <dgm:cxn modelId="{4F16A62F-86F0-4C4B-88B0-D7A1340EAF56}" type="presParOf" srcId="{8DC25176-1AC1-0043-9E99-02AFEF4F1FD8}" destId="{6A90C414-2027-5848-9AD1-7DC10225F72A}" srcOrd="5" destOrd="0" presId="urn:microsoft.com/office/officeart/2005/8/layout/radial6"/>
    <dgm:cxn modelId="{C65023D8-459C-6E4C-B59F-0817A7FD6DFA}" type="presParOf" srcId="{8DC25176-1AC1-0043-9E99-02AFEF4F1FD8}" destId="{CA6E85E9-AD5E-5648-952D-DCB124D3354D}" srcOrd="6" destOrd="0" presId="urn:microsoft.com/office/officeart/2005/8/layout/radial6"/>
    <dgm:cxn modelId="{98F2ECFF-7DD0-1541-A765-CD0AC842DAE2}" type="presParOf" srcId="{8DC25176-1AC1-0043-9E99-02AFEF4F1FD8}" destId="{79F282B6-C746-7A41-BE54-4F2A56BE10AC}" srcOrd="7" destOrd="0" presId="urn:microsoft.com/office/officeart/2005/8/layout/radial6"/>
    <dgm:cxn modelId="{E7B1A64C-54F4-B240-866D-E184DD0D3ADF}" type="presParOf" srcId="{8DC25176-1AC1-0043-9E99-02AFEF4F1FD8}" destId="{067BB904-8CDA-9A43-92E6-AD35781AB736}" srcOrd="8" destOrd="0" presId="urn:microsoft.com/office/officeart/2005/8/layout/radial6"/>
    <dgm:cxn modelId="{B155B5DA-3FA3-7845-B705-5A86C8A315BC}" type="presParOf" srcId="{8DC25176-1AC1-0043-9E99-02AFEF4F1FD8}" destId="{7A9B4340-63AC-EA4A-AC60-DCEE78311E51}" srcOrd="9" destOrd="0" presId="urn:microsoft.com/office/officeart/2005/8/layout/radial6"/>
    <dgm:cxn modelId="{59EC5A81-7C5E-2C41-A37D-ACAE4C2DC566}" type="presParOf" srcId="{8DC25176-1AC1-0043-9E99-02AFEF4F1FD8}" destId="{F53670C8-978B-624B-A074-5E343794C1C7}" srcOrd="10" destOrd="0" presId="urn:microsoft.com/office/officeart/2005/8/layout/radial6"/>
    <dgm:cxn modelId="{DE5AE2DC-064E-FD4D-A335-EFFCAC2E2229}" type="presParOf" srcId="{8DC25176-1AC1-0043-9E99-02AFEF4F1FD8}" destId="{FA2E06FA-421F-CE42-A844-3D6250A702C8}" srcOrd="11" destOrd="0" presId="urn:microsoft.com/office/officeart/2005/8/layout/radial6"/>
    <dgm:cxn modelId="{031342FA-BF25-AF4A-BE45-1FF77CD8E963}" type="presParOf" srcId="{8DC25176-1AC1-0043-9E99-02AFEF4F1FD8}" destId="{ED50E19B-D812-154C-960F-F58499AE9B2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8EF35-1134-462D-BF44-3771B4400798}">
      <dsp:nvSpPr>
        <dsp:cNvPr id="0" name=""/>
        <dsp:cNvSpPr/>
      </dsp:nvSpPr>
      <dsp:spPr>
        <a:xfrm>
          <a:off x="1025483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92023-F1B9-46AB-BE52-E72DAB54DE39}">
      <dsp:nvSpPr>
        <dsp:cNvPr id="0" name=""/>
        <dsp:cNvSpPr/>
      </dsp:nvSpPr>
      <dsp:spPr>
        <a:xfrm>
          <a:off x="126312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communication?</a:t>
          </a:r>
        </a:p>
      </dsp:txBody>
      <dsp:txXfrm>
        <a:off x="126312" y="2568953"/>
        <a:ext cx="3269712" cy="720000"/>
      </dsp:txXfrm>
    </dsp:sp>
    <dsp:sp modelId="{5C216F3E-1182-48C3-8DAC-F602E5ACE041}">
      <dsp:nvSpPr>
        <dsp:cNvPr id="0" name=""/>
        <dsp:cNvSpPr/>
      </dsp:nvSpPr>
      <dsp:spPr>
        <a:xfrm>
          <a:off x="4867395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526F1-1E10-4E3B-A70C-F9EC31D92E72}">
      <dsp:nvSpPr>
        <dsp:cNvPr id="0" name=""/>
        <dsp:cNvSpPr/>
      </dsp:nvSpPr>
      <dsp:spPr>
        <a:xfrm>
          <a:off x="3968224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Why does communication fail?</a:t>
          </a:r>
        </a:p>
      </dsp:txBody>
      <dsp:txXfrm>
        <a:off x="3968224" y="2568953"/>
        <a:ext cx="3269712" cy="720000"/>
      </dsp:txXfrm>
    </dsp:sp>
    <dsp:sp modelId="{134B2FC7-2ABB-422D-9AC8-35AD6BA3CD4F}">
      <dsp:nvSpPr>
        <dsp:cNvPr id="0" name=""/>
        <dsp:cNvSpPr/>
      </dsp:nvSpPr>
      <dsp:spPr>
        <a:xfrm>
          <a:off x="8709308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62627-184C-41A0-8235-A44D77048361}">
      <dsp:nvSpPr>
        <dsp:cNvPr id="0" name=""/>
        <dsp:cNvSpPr/>
      </dsp:nvSpPr>
      <dsp:spPr>
        <a:xfrm>
          <a:off x="7810137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can we do better?</a:t>
          </a:r>
        </a:p>
      </dsp:txBody>
      <dsp:txXfrm>
        <a:off x="7810137" y="2568953"/>
        <a:ext cx="32697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56C83-E807-43C8-8A9F-E6FD3E6F6505}">
      <dsp:nvSpPr>
        <dsp:cNvPr id="0" name=""/>
        <dsp:cNvSpPr/>
      </dsp:nvSpPr>
      <dsp:spPr>
        <a:xfrm>
          <a:off x="968081" y="109970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68CF0-2820-464B-B62D-5785F22F70CF}">
      <dsp:nvSpPr>
        <dsp:cNvPr id="0" name=""/>
        <dsp:cNvSpPr/>
      </dsp:nvSpPr>
      <dsp:spPr>
        <a:xfrm>
          <a:off x="473081" y="21799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Agile ceremonies</a:t>
          </a:r>
        </a:p>
      </dsp:txBody>
      <dsp:txXfrm>
        <a:off x="473081" y="2179913"/>
        <a:ext cx="1800000" cy="720000"/>
      </dsp:txXfrm>
    </dsp:sp>
    <dsp:sp modelId="{3AF165FB-A62D-46BB-9CAD-285AD8F982E3}">
      <dsp:nvSpPr>
        <dsp:cNvPr id="0" name=""/>
        <dsp:cNvSpPr/>
      </dsp:nvSpPr>
      <dsp:spPr>
        <a:xfrm>
          <a:off x="3083081" y="109970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F0EDE-7709-4710-840E-0AC91BF2401C}">
      <dsp:nvSpPr>
        <dsp:cNvPr id="0" name=""/>
        <dsp:cNvSpPr/>
      </dsp:nvSpPr>
      <dsp:spPr>
        <a:xfrm>
          <a:off x="2588081" y="21799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Code reviews</a:t>
          </a:r>
        </a:p>
      </dsp:txBody>
      <dsp:txXfrm>
        <a:off x="2588081" y="2179913"/>
        <a:ext cx="1800000" cy="720000"/>
      </dsp:txXfrm>
    </dsp:sp>
    <dsp:sp modelId="{77BA2591-897F-4E09-861D-575FF42CAA56}">
      <dsp:nvSpPr>
        <dsp:cNvPr id="0" name=""/>
        <dsp:cNvSpPr/>
      </dsp:nvSpPr>
      <dsp:spPr>
        <a:xfrm>
          <a:off x="5198081" y="109970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0237F9-137F-4FF0-82D8-41FC22DCC506}">
      <dsp:nvSpPr>
        <dsp:cNvPr id="0" name=""/>
        <dsp:cNvSpPr/>
      </dsp:nvSpPr>
      <dsp:spPr>
        <a:xfrm>
          <a:off x="4703081" y="21799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Scoping sessions</a:t>
          </a:r>
        </a:p>
      </dsp:txBody>
      <dsp:txXfrm>
        <a:off x="4703081" y="2179913"/>
        <a:ext cx="1800000" cy="720000"/>
      </dsp:txXfrm>
    </dsp:sp>
    <dsp:sp modelId="{E365BEE8-29B8-4881-BD8D-66D2541B6912}">
      <dsp:nvSpPr>
        <dsp:cNvPr id="0" name=""/>
        <dsp:cNvSpPr/>
      </dsp:nvSpPr>
      <dsp:spPr>
        <a:xfrm>
          <a:off x="7313081" y="109970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A35B7-608F-4FF0-878D-501F31D8EAAC}">
      <dsp:nvSpPr>
        <dsp:cNvPr id="0" name=""/>
        <dsp:cNvSpPr/>
      </dsp:nvSpPr>
      <dsp:spPr>
        <a:xfrm>
          <a:off x="6818081" y="21799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1:1’s</a:t>
          </a:r>
        </a:p>
      </dsp:txBody>
      <dsp:txXfrm>
        <a:off x="6818081" y="2179913"/>
        <a:ext cx="1800000" cy="720000"/>
      </dsp:txXfrm>
    </dsp:sp>
    <dsp:sp modelId="{DA2D8B19-380C-415B-8B60-9E17B93AD2CE}">
      <dsp:nvSpPr>
        <dsp:cNvPr id="0" name=""/>
        <dsp:cNvSpPr/>
      </dsp:nvSpPr>
      <dsp:spPr>
        <a:xfrm>
          <a:off x="9428081" y="109970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E2D97-9025-443C-ABBD-55BD2539622D}">
      <dsp:nvSpPr>
        <dsp:cNvPr id="0" name=""/>
        <dsp:cNvSpPr/>
      </dsp:nvSpPr>
      <dsp:spPr>
        <a:xfrm>
          <a:off x="8933081" y="21799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And More</a:t>
          </a:r>
        </a:p>
      </dsp:txBody>
      <dsp:txXfrm>
        <a:off x="8933081" y="2179913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52D30-83B2-D84A-9B97-9279ECA71D59}">
      <dsp:nvSpPr>
        <dsp:cNvPr id="0" name=""/>
        <dsp:cNvSpPr/>
      </dsp:nvSpPr>
      <dsp:spPr>
        <a:xfrm>
          <a:off x="0" y="6030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Not listening</a:t>
          </a:r>
        </a:p>
      </dsp:txBody>
      <dsp:txXfrm>
        <a:off x="25759" y="86067"/>
        <a:ext cx="5343442" cy="476152"/>
      </dsp:txXfrm>
    </dsp:sp>
    <dsp:sp modelId="{9E6F6D45-D62E-2644-8CD8-5A3432DEBE9A}">
      <dsp:nvSpPr>
        <dsp:cNvPr id="0" name=""/>
        <dsp:cNvSpPr/>
      </dsp:nvSpPr>
      <dsp:spPr>
        <a:xfrm>
          <a:off x="0" y="65133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Lack of trust</a:t>
          </a:r>
        </a:p>
      </dsp:txBody>
      <dsp:txXfrm>
        <a:off x="25759" y="677097"/>
        <a:ext cx="5343442" cy="476152"/>
      </dsp:txXfrm>
    </dsp:sp>
    <dsp:sp modelId="{806E3945-409D-D54C-B459-A7924AF507DD}">
      <dsp:nvSpPr>
        <dsp:cNvPr id="0" name=""/>
        <dsp:cNvSpPr/>
      </dsp:nvSpPr>
      <dsp:spPr>
        <a:xfrm>
          <a:off x="0" y="124236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Disagreements</a:t>
          </a:r>
        </a:p>
      </dsp:txBody>
      <dsp:txXfrm>
        <a:off x="25759" y="1268127"/>
        <a:ext cx="5343442" cy="476152"/>
      </dsp:txXfrm>
    </dsp:sp>
    <dsp:sp modelId="{AEE9DC5D-C67F-4441-91CD-0AFB38D1F1E9}">
      <dsp:nvSpPr>
        <dsp:cNvPr id="0" name=""/>
        <dsp:cNvSpPr/>
      </dsp:nvSpPr>
      <dsp:spPr>
        <a:xfrm>
          <a:off x="0" y="183339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Misunderstanding</a:t>
          </a:r>
        </a:p>
      </dsp:txBody>
      <dsp:txXfrm>
        <a:off x="25759" y="1859157"/>
        <a:ext cx="5343442" cy="476152"/>
      </dsp:txXfrm>
    </dsp:sp>
    <dsp:sp modelId="{59081DF7-1980-1747-BCF2-ADF252F9CEBD}">
      <dsp:nvSpPr>
        <dsp:cNvPr id="0" name=""/>
        <dsp:cNvSpPr/>
      </dsp:nvSpPr>
      <dsp:spPr>
        <a:xfrm>
          <a:off x="0" y="242442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Arrogance</a:t>
          </a:r>
        </a:p>
      </dsp:txBody>
      <dsp:txXfrm>
        <a:off x="25759" y="2450187"/>
        <a:ext cx="5343442" cy="476152"/>
      </dsp:txXfrm>
    </dsp:sp>
    <dsp:sp modelId="{BEF4D26C-3C1A-BB4A-997A-8D6299D0BEF9}">
      <dsp:nvSpPr>
        <dsp:cNvPr id="0" name=""/>
        <dsp:cNvSpPr/>
      </dsp:nvSpPr>
      <dsp:spPr>
        <a:xfrm>
          <a:off x="0" y="301545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Intent not clear</a:t>
          </a:r>
        </a:p>
      </dsp:txBody>
      <dsp:txXfrm>
        <a:off x="25759" y="3041217"/>
        <a:ext cx="5343442" cy="476152"/>
      </dsp:txXfrm>
    </dsp:sp>
    <dsp:sp modelId="{597117BF-091F-4546-882F-B03371269FA4}">
      <dsp:nvSpPr>
        <dsp:cNvPr id="0" name=""/>
        <dsp:cNvSpPr/>
      </dsp:nvSpPr>
      <dsp:spPr>
        <a:xfrm>
          <a:off x="0" y="360648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Not a good day</a:t>
          </a:r>
        </a:p>
      </dsp:txBody>
      <dsp:txXfrm>
        <a:off x="25759" y="3632247"/>
        <a:ext cx="5343442" cy="476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2771A-F4CF-4FA9-8220-22D3444EEE62}">
      <dsp:nvSpPr>
        <dsp:cNvPr id="0" name=""/>
        <dsp:cNvSpPr/>
      </dsp:nvSpPr>
      <dsp:spPr>
        <a:xfrm>
          <a:off x="1025483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7001C-3DCC-44DC-9AF3-9E99AC412734}">
      <dsp:nvSpPr>
        <dsp:cNvPr id="0" name=""/>
        <dsp:cNvSpPr/>
      </dsp:nvSpPr>
      <dsp:spPr>
        <a:xfrm>
          <a:off x="126312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Become aware</a:t>
          </a:r>
        </a:p>
      </dsp:txBody>
      <dsp:txXfrm>
        <a:off x="126312" y="2568953"/>
        <a:ext cx="3269712" cy="720000"/>
      </dsp:txXfrm>
    </dsp:sp>
    <dsp:sp modelId="{33E7F015-65E8-4933-905D-742810712A0B}">
      <dsp:nvSpPr>
        <dsp:cNvPr id="0" name=""/>
        <dsp:cNvSpPr/>
      </dsp:nvSpPr>
      <dsp:spPr>
        <a:xfrm>
          <a:off x="4867395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E8DFC-C684-4DFB-8BAA-A0FBFE9372A2}">
      <dsp:nvSpPr>
        <dsp:cNvPr id="0" name=""/>
        <dsp:cNvSpPr/>
      </dsp:nvSpPr>
      <dsp:spPr>
        <a:xfrm>
          <a:off x="3968224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Leverage known strategies</a:t>
          </a:r>
        </a:p>
      </dsp:txBody>
      <dsp:txXfrm>
        <a:off x="3968224" y="2568953"/>
        <a:ext cx="3269712" cy="720000"/>
      </dsp:txXfrm>
    </dsp:sp>
    <dsp:sp modelId="{8799C659-4B3F-4A5B-B266-A1F2E7B2AB94}">
      <dsp:nvSpPr>
        <dsp:cNvPr id="0" name=""/>
        <dsp:cNvSpPr/>
      </dsp:nvSpPr>
      <dsp:spPr>
        <a:xfrm>
          <a:off x="8709308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E0110-89E4-41D0-9CDA-FA8253D568D3}">
      <dsp:nvSpPr>
        <dsp:cNvPr id="0" name=""/>
        <dsp:cNvSpPr/>
      </dsp:nvSpPr>
      <dsp:spPr>
        <a:xfrm>
          <a:off x="7810137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Choose different words/phrases</a:t>
          </a:r>
        </a:p>
      </dsp:txBody>
      <dsp:txXfrm>
        <a:off x="7810137" y="2568953"/>
        <a:ext cx="326971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5E1E6-0891-F548-A9D7-DE9DC6F0030A}">
      <dsp:nvSpPr>
        <dsp:cNvPr id="0" name=""/>
        <dsp:cNvSpPr/>
      </dsp:nvSpPr>
      <dsp:spPr>
        <a:xfrm rot="5400000">
          <a:off x="307299" y="921936"/>
          <a:ext cx="855129" cy="9735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033DA-0BF5-F446-93E1-9D49C5F452B0}">
      <dsp:nvSpPr>
        <dsp:cNvPr id="0" name=""/>
        <dsp:cNvSpPr/>
      </dsp:nvSpPr>
      <dsp:spPr>
        <a:xfrm>
          <a:off x="80742" y="-25991"/>
          <a:ext cx="1439534" cy="10076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Stop</a:t>
          </a:r>
        </a:p>
      </dsp:txBody>
      <dsp:txXfrm>
        <a:off x="129939" y="23206"/>
        <a:ext cx="1341140" cy="909233"/>
      </dsp:txXfrm>
    </dsp:sp>
    <dsp:sp modelId="{C960B1E5-B75B-AA4F-BBAF-EABAB1BDB191}">
      <dsp:nvSpPr>
        <dsp:cNvPr id="0" name=""/>
        <dsp:cNvSpPr/>
      </dsp:nvSpPr>
      <dsp:spPr>
        <a:xfrm>
          <a:off x="1520276" y="70108"/>
          <a:ext cx="1046980" cy="814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29414-9D5A-9446-9903-24C7B5ABA38D}">
      <dsp:nvSpPr>
        <dsp:cNvPr id="0" name=""/>
        <dsp:cNvSpPr/>
      </dsp:nvSpPr>
      <dsp:spPr>
        <a:xfrm rot="5400000">
          <a:off x="1500826" y="2053834"/>
          <a:ext cx="855129" cy="9735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603651-4ACA-634E-8EA1-A8F75943C465}">
      <dsp:nvSpPr>
        <dsp:cNvPr id="0" name=""/>
        <dsp:cNvSpPr/>
      </dsp:nvSpPr>
      <dsp:spPr>
        <a:xfrm>
          <a:off x="1274269" y="1105906"/>
          <a:ext cx="1439534" cy="10076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Identify</a:t>
          </a:r>
        </a:p>
      </dsp:txBody>
      <dsp:txXfrm>
        <a:off x="1323466" y="1155103"/>
        <a:ext cx="1341140" cy="909233"/>
      </dsp:txXfrm>
    </dsp:sp>
    <dsp:sp modelId="{9D7E2A2A-B708-2B4F-957D-4BDDE660858A}">
      <dsp:nvSpPr>
        <dsp:cNvPr id="0" name=""/>
        <dsp:cNvSpPr/>
      </dsp:nvSpPr>
      <dsp:spPr>
        <a:xfrm>
          <a:off x="2713803" y="1202006"/>
          <a:ext cx="1046980" cy="814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8B774-FA8B-EB45-AB19-DED0A46F7464}">
      <dsp:nvSpPr>
        <dsp:cNvPr id="0" name=""/>
        <dsp:cNvSpPr/>
      </dsp:nvSpPr>
      <dsp:spPr>
        <a:xfrm rot="5400000">
          <a:off x="2694353" y="3185732"/>
          <a:ext cx="855129" cy="9735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69461-3AF0-7148-A3DE-035BB6787873}">
      <dsp:nvSpPr>
        <dsp:cNvPr id="0" name=""/>
        <dsp:cNvSpPr/>
      </dsp:nvSpPr>
      <dsp:spPr>
        <a:xfrm>
          <a:off x="2467796" y="2237804"/>
          <a:ext cx="1439534" cy="10076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Reflect down</a:t>
          </a:r>
        </a:p>
      </dsp:txBody>
      <dsp:txXfrm>
        <a:off x="2516993" y="2287001"/>
        <a:ext cx="1341140" cy="909233"/>
      </dsp:txXfrm>
    </dsp:sp>
    <dsp:sp modelId="{55D2A148-ED03-6745-87E7-C71EB1BBC21B}">
      <dsp:nvSpPr>
        <dsp:cNvPr id="0" name=""/>
        <dsp:cNvSpPr/>
      </dsp:nvSpPr>
      <dsp:spPr>
        <a:xfrm>
          <a:off x="3907330" y="2333904"/>
          <a:ext cx="1046980" cy="814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EA9DF-FA2B-B844-B278-B0CDE642954F}">
      <dsp:nvSpPr>
        <dsp:cNvPr id="0" name=""/>
        <dsp:cNvSpPr/>
      </dsp:nvSpPr>
      <dsp:spPr>
        <a:xfrm>
          <a:off x="3661323" y="3369702"/>
          <a:ext cx="1439534" cy="100762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Reflect up</a:t>
          </a:r>
        </a:p>
      </dsp:txBody>
      <dsp:txXfrm>
        <a:off x="3710520" y="3418899"/>
        <a:ext cx="1341140" cy="9092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9309-35E7-614D-8A0C-3827B9FD11B2}">
      <dsp:nvSpPr>
        <dsp:cNvPr id="0" name=""/>
        <dsp:cNvSpPr/>
      </dsp:nvSpPr>
      <dsp:spPr>
        <a:xfrm>
          <a:off x="0" y="488"/>
          <a:ext cx="112061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4CE94-9713-6F43-AF42-94AACB98F6A3}">
      <dsp:nvSpPr>
        <dsp:cNvPr id="0" name=""/>
        <dsp:cNvSpPr/>
      </dsp:nvSpPr>
      <dsp:spPr>
        <a:xfrm>
          <a:off x="0" y="488"/>
          <a:ext cx="11206162" cy="79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Why…</a:t>
          </a:r>
        </a:p>
      </dsp:txBody>
      <dsp:txXfrm>
        <a:off x="0" y="488"/>
        <a:ext cx="11206162" cy="799728"/>
      </dsp:txXfrm>
    </dsp:sp>
    <dsp:sp modelId="{79823218-5F3F-8947-8F7C-6F0C325A875D}">
      <dsp:nvSpPr>
        <dsp:cNvPr id="0" name=""/>
        <dsp:cNvSpPr/>
      </dsp:nvSpPr>
      <dsp:spPr>
        <a:xfrm>
          <a:off x="0" y="800216"/>
          <a:ext cx="112061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D3537-8942-8E41-B191-0A8D64ADE5CC}">
      <dsp:nvSpPr>
        <dsp:cNvPr id="0" name=""/>
        <dsp:cNvSpPr/>
      </dsp:nvSpPr>
      <dsp:spPr>
        <a:xfrm>
          <a:off x="0" y="800216"/>
          <a:ext cx="11206162" cy="79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I’m too busy…</a:t>
          </a:r>
        </a:p>
      </dsp:txBody>
      <dsp:txXfrm>
        <a:off x="0" y="800216"/>
        <a:ext cx="11206162" cy="799728"/>
      </dsp:txXfrm>
    </dsp:sp>
    <dsp:sp modelId="{DC31272B-FB81-974B-8077-75C05B56BBD7}">
      <dsp:nvSpPr>
        <dsp:cNvPr id="0" name=""/>
        <dsp:cNvSpPr/>
      </dsp:nvSpPr>
      <dsp:spPr>
        <a:xfrm>
          <a:off x="0" y="1599945"/>
          <a:ext cx="112061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998F7-2207-0D4B-A86E-482FD406514D}">
      <dsp:nvSpPr>
        <dsp:cNvPr id="0" name=""/>
        <dsp:cNvSpPr/>
      </dsp:nvSpPr>
      <dsp:spPr>
        <a:xfrm>
          <a:off x="0" y="1599945"/>
          <a:ext cx="11206162" cy="79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You should…</a:t>
          </a:r>
        </a:p>
      </dsp:txBody>
      <dsp:txXfrm>
        <a:off x="0" y="1599945"/>
        <a:ext cx="11206162" cy="799728"/>
      </dsp:txXfrm>
    </dsp:sp>
    <dsp:sp modelId="{619FF323-70BD-FC4A-A049-BAB906714FB0}">
      <dsp:nvSpPr>
        <dsp:cNvPr id="0" name=""/>
        <dsp:cNvSpPr/>
      </dsp:nvSpPr>
      <dsp:spPr>
        <a:xfrm>
          <a:off x="0" y="2399673"/>
          <a:ext cx="112061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4B9AA-961D-F54F-8DF6-9B36DFB99ED8}">
      <dsp:nvSpPr>
        <dsp:cNvPr id="0" name=""/>
        <dsp:cNvSpPr/>
      </dsp:nvSpPr>
      <dsp:spPr>
        <a:xfrm>
          <a:off x="0" y="2399673"/>
          <a:ext cx="11206162" cy="79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…But…</a:t>
          </a:r>
        </a:p>
      </dsp:txBody>
      <dsp:txXfrm>
        <a:off x="0" y="2399673"/>
        <a:ext cx="11206162" cy="799728"/>
      </dsp:txXfrm>
    </dsp:sp>
    <dsp:sp modelId="{F9CA10E5-C2D6-EC46-A866-FCAA3AC0C4D6}">
      <dsp:nvSpPr>
        <dsp:cNvPr id="0" name=""/>
        <dsp:cNvSpPr/>
      </dsp:nvSpPr>
      <dsp:spPr>
        <a:xfrm>
          <a:off x="0" y="3199402"/>
          <a:ext cx="112061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46EE2-D051-4947-9864-57D757CEBA91}">
      <dsp:nvSpPr>
        <dsp:cNvPr id="0" name=""/>
        <dsp:cNvSpPr/>
      </dsp:nvSpPr>
      <dsp:spPr>
        <a:xfrm>
          <a:off x="0" y="3199402"/>
          <a:ext cx="11206162" cy="79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Unfortunately…</a:t>
          </a:r>
        </a:p>
      </dsp:txBody>
      <dsp:txXfrm>
        <a:off x="0" y="3199402"/>
        <a:ext cx="11206162" cy="7997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0E19B-D812-154C-960F-F58499AE9B2F}">
      <dsp:nvSpPr>
        <dsp:cNvPr id="0" name=""/>
        <dsp:cNvSpPr/>
      </dsp:nvSpPr>
      <dsp:spPr>
        <a:xfrm>
          <a:off x="4064113" y="460841"/>
          <a:ext cx="3077935" cy="3077935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B4340-63AC-EA4A-AC60-DCEE78311E51}">
      <dsp:nvSpPr>
        <dsp:cNvPr id="0" name=""/>
        <dsp:cNvSpPr/>
      </dsp:nvSpPr>
      <dsp:spPr>
        <a:xfrm>
          <a:off x="4064113" y="460841"/>
          <a:ext cx="3077935" cy="3077935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E85E9-AD5E-5648-952D-DCB124D3354D}">
      <dsp:nvSpPr>
        <dsp:cNvPr id="0" name=""/>
        <dsp:cNvSpPr/>
      </dsp:nvSpPr>
      <dsp:spPr>
        <a:xfrm>
          <a:off x="4064113" y="460841"/>
          <a:ext cx="3077935" cy="3077935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BC290-E018-1D4C-9FE8-25DDCE29B0B0}">
      <dsp:nvSpPr>
        <dsp:cNvPr id="0" name=""/>
        <dsp:cNvSpPr/>
      </dsp:nvSpPr>
      <dsp:spPr>
        <a:xfrm>
          <a:off x="4064113" y="460841"/>
          <a:ext cx="3077935" cy="3077935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9892A-527B-8543-B2D8-3798B3F61E46}">
      <dsp:nvSpPr>
        <dsp:cNvPr id="0" name=""/>
        <dsp:cNvSpPr/>
      </dsp:nvSpPr>
      <dsp:spPr>
        <a:xfrm>
          <a:off x="4894488" y="1291216"/>
          <a:ext cx="1417185" cy="14171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/>
            <a:t>Self</a:t>
          </a:r>
        </a:p>
      </dsp:txBody>
      <dsp:txXfrm>
        <a:off x="5102030" y="1498758"/>
        <a:ext cx="1002101" cy="1002101"/>
      </dsp:txXfrm>
    </dsp:sp>
    <dsp:sp modelId="{58BED635-BA19-9D48-9014-93B4E97D9EA9}">
      <dsp:nvSpPr>
        <dsp:cNvPr id="0" name=""/>
        <dsp:cNvSpPr/>
      </dsp:nvSpPr>
      <dsp:spPr>
        <a:xfrm>
          <a:off x="5107066" y="539"/>
          <a:ext cx="992029" cy="9920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Awareness</a:t>
          </a:r>
        </a:p>
      </dsp:txBody>
      <dsp:txXfrm>
        <a:off x="5252345" y="145818"/>
        <a:ext cx="701471" cy="701471"/>
      </dsp:txXfrm>
    </dsp:sp>
    <dsp:sp modelId="{15A0ACCC-8EC4-3F49-AEDF-D721C0D536E6}">
      <dsp:nvSpPr>
        <dsp:cNvPr id="0" name=""/>
        <dsp:cNvSpPr/>
      </dsp:nvSpPr>
      <dsp:spPr>
        <a:xfrm>
          <a:off x="6610320" y="1503794"/>
          <a:ext cx="992029" cy="9920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Strategies</a:t>
          </a:r>
        </a:p>
      </dsp:txBody>
      <dsp:txXfrm>
        <a:off x="6755599" y="1649073"/>
        <a:ext cx="701471" cy="701471"/>
      </dsp:txXfrm>
    </dsp:sp>
    <dsp:sp modelId="{79F282B6-C746-7A41-BE54-4F2A56BE10AC}">
      <dsp:nvSpPr>
        <dsp:cNvPr id="0" name=""/>
        <dsp:cNvSpPr/>
      </dsp:nvSpPr>
      <dsp:spPr>
        <a:xfrm>
          <a:off x="5107066" y="3007049"/>
          <a:ext cx="992029" cy="9920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Word choices</a:t>
          </a:r>
        </a:p>
      </dsp:txBody>
      <dsp:txXfrm>
        <a:off x="5252345" y="3152328"/>
        <a:ext cx="701471" cy="701471"/>
      </dsp:txXfrm>
    </dsp:sp>
    <dsp:sp modelId="{F53670C8-978B-624B-A074-5E343794C1C7}">
      <dsp:nvSpPr>
        <dsp:cNvPr id="0" name=""/>
        <dsp:cNvSpPr/>
      </dsp:nvSpPr>
      <dsp:spPr>
        <a:xfrm>
          <a:off x="3603811" y="1503794"/>
          <a:ext cx="992029" cy="9920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&lt;insert yours&gt;</a:t>
          </a:r>
        </a:p>
      </dsp:txBody>
      <dsp:txXfrm>
        <a:off x="3749090" y="1649073"/>
        <a:ext cx="701471" cy="701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7/16/24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7/16/24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this is an interactive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02592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 listening – Seek first to understand</a:t>
            </a:r>
          </a:p>
          <a:p>
            <a:endParaRPr lang="en-US" dirty="0"/>
          </a:p>
          <a:p>
            <a:r>
              <a:rPr lang="en-US" dirty="0"/>
              <a:t>Ask the audience</a:t>
            </a:r>
          </a:p>
          <a:p>
            <a:endParaRPr lang="en-US" dirty="0"/>
          </a:p>
          <a:p>
            <a:r>
              <a:rPr lang="en-US" dirty="0"/>
              <a:t>ADD:</a:t>
            </a:r>
          </a:p>
          <a:p>
            <a:r>
              <a:rPr lang="en-US" dirty="0"/>
              <a:t>Avoid accusations</a:t>
            </a:r>
          </a:p>
          <a:p>
            <a:r>
              <a:rPr lang="en-US" dirty="0"/>
              <a:t>Tone</a:t>
            </a:r>
          </a:p>
          <a:p>
            <a:r>
              <a:rPr lang="en-US" dirty="0"/>
              <a:t>Eye contact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2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 pet peeve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87971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mentions:</a:t>
            </a:r>
          </a:p>
          <a:p>
            <a:r>
              <a:rPr lang="en-US" dirty="0"/>
              <a:t>* Unfortunately - sets up negative path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I'm sorry - guard for when you need to 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are </a:t>
            </a:r>
            <a:r>
              <a:rPr lang="en-US"/>
              <a:t>your concerns?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35678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3450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really inspired the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05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mention 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7867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58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for future talks: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 crucial conversation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 non-verbal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0626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for future talks: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 non-verbal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5660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summarize why I want to talk about this</a:t>
            </a:r>
          </a:p>
          <a:p>
            <a:endParaRPr lang="en-US" dirty="0"/>
          </a:p>
          <a:p>
            <a:r>
              <a:rPr lang="en-US" dirty="0"/>
              <a:t>Talk about what you don’t see about my background – lived in 9 places by 10yrs – strict stepdad – bi-polar dad – mom thoughts?</a:t>
            </a:r>
          </a:p>
          <a:p>
            <a:endParaRPr lang="en-US" dirty="0"/>
          </a:p>
          <a:p>
            <a:r>
              <a:rPr lang="en-US" dirty="0"/>
              <a:t>Most of what we talk about are things I’ve learned along my journey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3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 into this with the audience – what’s missing? Is this accurate?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14739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audience</a:t>
            </a:r>
          </a:p>
          <a:p>
            <a:endParaRPr lang="en-US" dirty="0"/>
          </a:p>
          <a:p>
            <a:r>
              <a:rPr lang="en-US" dirty="0"/>
              <a:t>Language </a:t>
            </a:r>
            <a:r>
              <a:rPr lang="en-US" dirty="0" err="1"/>
              <a:t>barrierrs</a:t>
            </a:r>
            <a:endParaRPr lang="en-US" dirty="0"/>
          </a:p>
          <a:p>
            <a:r>
              <a:rPr lang="en-US" dirty="0"/>
              <a:t>Lack of engagement </a:t>
            </a:r>
          </a:p>
          <a:p>
            <a:r>
              <a:rPr lang="en-US" dirty="0"/>
              <a:t>Unstated assumptions</a:t>
            </a:r>
          </a:p>
          <a:p>
            <a:r>
              <a:rPr lang="en-US" dirty="0"/>
              <a:t>Just don't care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the stage on the fact that it starts with self</a:t>
            </a:r>
          </a:p>
          <a:p>
            <a:endParaRPr lang="en-US" dirty="0"/>
          </a:p>
          <a:p>
            <a:r>
              <a:rPr lang="en-US" dirty="0"/>
              <a:t>Image from DALL E 2: “Create an image of someone who has the desire to become a better version of themselves each day. They are considered a kaizen.”</a:t>
            </a:r>
          </a:p>
          <a:p>
            <a:endParaRPr lang="en-US" dirty="0"/>
          </a:p>
          <a:p>
            <a:r>
              <a:rPr lang="en-US" dirty="0"/>
              <a:t>Second one, used DALL-E 3</a:t>
            </a:r>
          </a:p>
          <a:p>
            <a:endParaRPr lang="en-US" dirty="0"/>
          </a:p>
          <a:p>
            <a:r>
              <a:rPr lang="en-US" dirty="0"/>
              <a:t>Third one, dropped the “They are considered a kaizen”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46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an example with driving a car in traffic</a:t>
            </a:r>
          </a:p>
          <a:p>
            <a:endParaRPr lang="en-US" dirty="0"/>
          </a:p>
          <a:p>
            <a:r>
              <a:rPr lang="en-US" dirty="0"/>
              <a:t>Model describing how we make judgements about decisions – cognitive biases – 2 + 2 = 5</a:t>
            </a:r>
          </a:p>
          <a:p>
            <a:endParaRPr lang="en-US" dirty="0"/>
          </a:p>
          <a:p>
            <a:r>
              <a:rPr lang="en-US" dirty="0"/>
              <a:t>EXAMPLE: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47070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01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96170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“Death by Meetings” by Patrick Lencioni  - Daily Check-in, weekly tactical, monthly strategy, quarterly off-site review</a:t>
            </a:r>
          </a:p>
          <a:p>
            <a:endParaRPr lang="en-US" dirty="0"/>
          </a:p>
          <a:p>
            <a:r>
              <a:rPr lang="en-US" dirty="0"/>
              <a:t>Ask the audience</a:t>
            </a:r>
          </a:p>
          <a:p>
            <a:endParaRPr lang="en-US" dirty="0"/>
          </a:p>
          <a:p>
            <a:r>
              <a:rPr lang="en-US" dirty="0"/>
              <a:t>TODO: Update</a:t>
            </a:r>
          </a:p>
          <a:p>
            <a:endParaRPr lang="en-US" dirty="0"/>
          </a:p>
          <a:p>
            <a:r>
              <a:rPr lang="en-US" dirty="0"/>
              <a:t>Add:</a:t>
            </a:r>
          </a:p>
          <a:p>
            <a:r>
              <a:rPr lang="en-US" dirty="0"/>
              <a:t>Start and end on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2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BE88C6CA-F385-3E1E-CFB9-B68BBE974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966478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FF4E328-04ED-1D34-5362-6AC1FF0DA5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822" y="1681203"/>
            <a:ext cx="3227632" cy="143450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1D465-B636-AD01-A485-0C126BD591CE}"/>
              </a:ext>
            </a:extLst>
          </p:cNvPr>
          <p:cNvSpPr txBox="1"/>
          <p:nvPr userDrawn="1"/>
        </p:nvSpPr>
        <p:spPr>
          <a:xfrm>
            <a:off x="3821288" y="6494624"/>
            <a:ext cx="45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0" dirty="0">
                <a:solidFill>
                  <a:schemeClr val="bg1">
                    <a:alpha val="27925"/>
                  </a:schemeClr>
                </a:solidFill>
                <a:effectLst/>
                <a:latin typeface="Khula" panose="02000000000000000000" pitchFamily="2" charset="0"/>
                <a:cs typeface="Khula" panose="02000000000000000000" pitchFamily="2" charset="0"/>
              </a:rPr>
              <a:t>© 2022 Improving. All Rights Reserved.</a:t>
            </a:r>
            <a:endParaRPr lang="en-MX" sz="900" dirty="0">
              <a:solidFill>
                <a:schemeClr val="bg1">
                  <a:alpha val="27925"/>
                </a:schemeClr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  <a:p>
            <a:endParaRPr lang="en-MX" sz="900" dirty="0">
              <a:solidFill>
                <a:schemeClr val="bg1">
                  <a:alpha val="279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140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F94E-5EC9-EDBD-17A2-64005DA3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10357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CD56-036B-B74F-850A-D9F197A85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0F22-BF3F-FD85-B8A7-4E21F8AD1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660D6-6667-9317-680E-0D5BDE1C6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5AA7E-F6A6-4133-EDE0-1666831C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F22AD-A7FC-8C44-8774-D93F48836EB4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0FCFB-9BDD-2AE6-F0FA-F5E4A870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7C10C-E99E-1642-47F7-BE825793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6949-4C20-1C43-A8C3-D7B53BF9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6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C1F9-613D-B630-5420-A8FFE779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7556F-B04D-3E1C-4C90-D0CC6A6D1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05FA9-4C54-475E-0847-14F73B44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F22AD-A7FC-8C44-8774-D93F48836EB4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88293-D457-236C-2841-9D88A4FC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C5923-448D-86FE-CFF9-926B7543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6949-4C20-1C43-A8C3-D7B53BF9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2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E8B51DB-C770-DED1-2745-73661B76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 </a:t>
            </a:r>
            <a:endParaRPr lang="en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04707B3-A605-AC35-40E1-667264FF8B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855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John Doe</a:t>
            </a:r>
            <a:endParaRPr lang="en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D992D7D-9B11-EAF8-2BFF-D0C68BFB20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43DC5F3-7C9B-C24F-9FC0-5474F1C4B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 dirty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EFB8A-C4F3-4807-CC33-3413956FB7A6}"/>
              </a:ext>
            </a:extLst>
          </p:cNvPr>
          <p:cNvSpPr txBox="1"/>
          <p:nvPr userDrawn="1"/>
        </p:nvSpPr>
        <p:spPr>
          <a:xfrm>
            <a:off x="3821288" y="6494624"/>
            <a:ext cx="45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0" dirty="0">
                <a:solidFill>
                  <a:schemeClr val="bg1">
                    <a:alpha val="27925"/>
                  </a:schemeClr>
                </a:solidFill>
                <a:effectLst/>
                <a:latin typeface="Khula" panose="02000000000000000000" pitchFamily="2" charset="0"/>
                <a:cs typeface="Khula" panose="02000000000000000000" pitchFamily="2" charset="0"/>
              </a:rPr>
              <a:t>© 2022 Improving. All Rights Reserved.</a:t>
            </a:r>
            <a:endParaRPr lang="en-MX" sz="900" dirty="0">
              <a:solidFill>
                <a:schemeClr val="bg1">
                  <a:alpha val="27925"/>
                </a:schemeClr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  <a:p>
            <a:endParaRPr lang="en-MX" sz="900" dirty="0">
              <a:solidFill>
                <a:schemeClr val="bg1">
                  <a:alpha val="279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  <p:sldLayoutId id="2147483659" r:id="rId11"/>
    <p:sldLayoutId id="2147483661" r:id="rId12"/>
    <p:sldLayoutId id="214748366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5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31ABC7C1-82AE-A75E-A847-7EA27E593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822" y="3865351"/>
            <a:ext cx="9144000" cy="528370"/>
          </a:xfrm>
        </p:spPr>
        <p:txBody>
          <a:bodyPr>
            <a:normAutofit/>
          </a:bodyPr>
          <a:lstStyle/>
          <a:p>
            <a:r>
              <a:rPr lang="en-US" dirty="0"/>
              <a:t>Transforming Tech Teams</a:t>
            </a:r>
            <a:endParaRPr lang="en-MX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B0E68-2CB1-5E8A-B6DB-280928FA2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392" y="3234055"/>
            <a:ext cx="9144000" cy="631296"/>
          </a:xfrm>
        </p:spPr>
        <p:txBody>
          <a:bodyPr>
            <a:normAutofit fontScale="90000"/>
          </a:bodyPr>
          <a:lstStyle/>
          <a:p>
            <a:r>
              <a:rPr lang="en-US" dirty="0"/>
              <a:t>Breaking Barriers through Better Communication</a:t>
            </a:r>
            <a:endParaRPr lang="en-MX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CB2995-76E1-F28F-9E1C-041619F8215B}"/>
              </a:ext>
            </a:extLst>
          </p:cNvPr>
          <p:cNvSpPr txBox="1"/>
          <p:nvPr/>
        </p:nvSpPr>
        <p:spPr>
          <a:xfrm>
            <a:off x="4808483" y="5550971"/>
            <a:ext cx="257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 Chris Steele</a:t>
            </a:r>
          </a:p>
        </p:txBody>
      </p:sp>
    </p:spTree>
    <p:extLst>
      <p:ext uri="{BB962C8B-B14F-4D97-AF65-F5344CB8AC3E}">
        <p14:creationId xmlns:p14="http://schemas.microsoft.com/office/powerpoint/2010/main" val="373581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5507-DAA1-877F-0225-58E243FF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</p:spPr>
        <p:txBody>
          <a:bodyPr anchor="ctr">
            <a:normAutofit/>
          </a:bodyPr>
          <a:lstStyle/>
          <a:p>
            <a:r>
              <a:rPr lang="en-US" dirty="0"/>
              <a:t>Ladder of Inference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A790A6B-A316-A6B4-A530-A8CE28209C4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92307814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4" descr="A picture containing text, ladder, design&#10;&#10;Description automatically generated">
            <a:extLst>
              <a:ext uri="{FF2B5EF4-FFF2-40B4-BE49-F238E27FC236}">
                <a16:creationId xmlns:a16="http://schemas.microsoft.com/office/drawing/2014/main" id="{60EDBAB9-2059-F942-58FC-43D51C4AC7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7131248" y="9865"/>
            <a:ext cx="4625323" cy="6167098"/>
          </a:xfrm>
          <a:noFill/>
        </p:spPr>
      </p:pic>
    </p:spTree>
    <p:extLst>
      <p:ext uri="{BB962C8B-B14F-4D97-AF65-F5344CB8AC3E}">
        <p14:creationId xmlns:p14="http://schemas.microsoft.com/office/powerpoint/2010/main" val="283054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95E1E6-0891-F548-A9D7-DE9DC6F00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6C033DA-0BF5-F446-93E1-9D49C5F45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60B1E5-B75B-AA4F-BBAF-EABAB1BDB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529414-9D5A-9446-9903-24C7B5ABA3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603651-4ACA-634E-8EA1-A8F75943C4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7E2A2A-B708-2B4F-957D-4BDDE66085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D8B774-FA8B-EB45-AB19-DED0A46F74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F69461-3AF0-7148-A3DE-035BB67878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5D2A148-ED03-6745-87E7-C71EB1BBC2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9EA9DF-FA2B-B844-B278-B0CDE64295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F525-6625-987D-BC14-899C60D5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TED</a:t>
            </a:r>
          </a:p>
        </p:txBody>
      </p:sp>
      <p:pic>
        <p:nvPicPr>
          <p:cNvPr id="25" name="Content Placeholder 24" descr="A diagram of a coach&#10;&#10;Description automatically generated with low confidence">
            <a:extLst>
              <a:ext uri="{FF2B5EF4-FFF2-40B4-BE49-F238E27FC236}">
                <a16:creationId xmlns:a16="http://schemas.microsoft.com/office/drawing/2014/main" id="{57862B0A-6E43-3241-8970-FD6430FC95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58545" y="2294269"/>
            <a:ext cx="5919731" cy="3657600"/>
          </a:xfrm>
        </p:spPr>
      </p:pic>
      <p:pic>
        <p:nvPicPr>
          <p:cNvPr id="29" name="Content Placeholder 28" descr="A diagram of a drama triangle&#10;&#10;Description automatically generated with medium confidence">
            <a:extLst>
              <a:ext uri="{FF2B5EF4-FFF2-40B4-BE49-F238E27FC236}">
                <a16:creationId xmlns:a16="http://schemas.microsoft.com/office/drawing/2014/main" id="{F4FF6975-C30E-E134-5811-D6E77051BA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24543" y="2290205"/>
            <a:ext cx="5181600" cy="3661664"/>
          </a:xfrm>
        </p:spPr>
      </p:pic>
      <p:pic>
        <p:nvPicPr>
          <p:cNvPr id="31" name="Picture 30" descr="A picture containing text, poster, font, screenshot&#10;&#10;Description automatically generated">
            <a:extLst>
              <a:ext uri="{FF2B5EF4-FFF2-40B4-BE49-F238E27FC236}">
                <a16:creationId xmlns:a16="http://schemas.microsoft.com/office/drawing/2014/main" id="{133C2E0D-C967-6C8B-427F-915EF2653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722" y="165099"/>
            <a:ext cx="1190078" cy="17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05A0-FF5E-0A80-FBA2-585C2E24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D1B62-DDB0-37D7-4790-FBE2EACA64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9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C0D8-8DEA-F236-7CE8-FF52E5A4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of Trust</a:t>
            </a:r>
          </a:p>
        </p:txBody>
      </p:sp>
      <p:pic>
        <p:nvPicPr>
          <p:cNvPr id="5" name="Content Placeholder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55256F99-E996-7BAF-F83A-B8D2C9ABD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571" y="1127018"/>
            <a:ext cx="5497429" cy="5065242"/>
          </a:xfrm>
        </p:spPr>
      </p:pic>
      <p:pic>
        <p:nvPicPr>
          <p:cNvPr id="7" name="Picture 6" descr="A book cover of a book&#10;&#10;Description automatically generated with low confidence">
            <a:extLst>
              <a:ext uri="{FF2B5EF4-FFF2-40B4-BE49-F238E27FC236}">
                <a16:creationId xmlns:a16="http://schemas.microsoft.com/office/drawing/2014/main" id="{03A10A94-9C00-B0F4-D49D-931E4040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863" y="1258671"/>
            <a:ext cx="3160199" cy="481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7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5EBA-08FE-9FE8-8475-D1648C71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in Meetings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11116-904E-F471-8728-701ECB387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an agenda or meeting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Choose the right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Leaders talk first and then last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Ask open-ended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"yes and"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End with recap, commitments, accountability, and timelines</a:t>
            </a:r>
          </a:p>
          <a:p>
            <a:endParaRPr lang="en-US" sz="2000" dirty="0"/>
          </a:p>
        </p:txBody>
      </p:sp>
      <p:pic>
        <p:nvPicPr>
          <p:cNvPr id="5" name="Picture 4" descr="A person looking to the side&#10;&#10;Description automatically generated with low confidence">
            <a:extLst>
              <a:ext uri="{FF2B5EF4-FFF2-40B4-BE49-F238E27FC236}">
                <a16:creationId xmlns:a16="http://schemas.microsoft.com/office/drawing/2014/main" id="{D1EDE957-CF98-DBD1-CA9D-285E0667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80" y="3722286"/>
            <a:ext cx="5674240" cy="23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1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3CB6-946E-9910-D9EE-689C3BF1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</p:spPr>
        <p:txBody>
          <a:bodyPr anchor="ctr">
            <a:normAutofit/>
          </a:bodyPr>
          <a:lstStyle/>
          <a:p>
            <a:r>
              <a:rPr lang="en-US" dirty="0"/>
              <a:t>Preventing Defensiveness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DFA8D-EF44-2ABB-B3B3-AE2CF0A9E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Agree with the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Acknowledge their feelings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Tell them what you’ve learned/heard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Tell them how helpful it 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else?</a:t>
            </a:r>
          </a:p>
        </p:txBody>
      </p:sp>
      <p:pic>
        <p:nvPicPr>
          <p:cNvPr id="5" name="Picture 4" descr="A picture containing text, human face, person, news&#10;&#10;Description automatically generated">
            <a:extLst>
              <a:ext uri="{FF2B5EF4-FFF2-40B4-BE49-F238E27FC236}">
                <a16:creationId xmlns:a16="http://schemas.microsoft.com/office/drawing/2014/main" id="{0416B6A9-EC61-431C-14AD-956D5C3F9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" r="202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01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4D23-11DA-6ED8-752B-AA34C81E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Crucial Conversations</a:t>
            </a:r>
          </a:p>
        </p:txBody>
      </p:sp>
      <p:pic>
        <p:nvPicPr>
          <p:cNvPr id="6" name="Content Placeholder 5" descr="Diagram of a diagram of a safety process&#10;&#10;Description automatically generated">
            <a:extLst>
              <a:ext uri="{FF2B5EF4-FFF2-40B4-BE49-F238E27FC236}">
                <a16:creationId xmlns:a16="http://schemas.microsoft.com/office/drawing/2014/main" id="{4048C6D2-2F9D-95A4-4980-20A3C8B0C2F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59" t="14686" r="5719" b="14726"/>
          <a:stretch/>
        </p:blipFill>
        <p:spPr>
          <a:xfrm>
            <a:off x="1967408" y="1531494"/>
            <a:ext cx="8207829" cy="4800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83B85-0EE5-43FF-9A50-BAA79BD803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red cover with white text&#10;&#10;Description automatically generated">
            <a:extLst>
              <a:ext uri="{FF2B5EF4-FFF2-40B4-BE49-F238E27FC236}">
                <a16:creationId xmlns:a16="http://schemas.microsoft.com/office/drawing/2014/main" id="{7B06E110-381A-EE75-2D6F-5145F707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964" y="187859"/>
            <a:ext cx="1562634" cy="235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3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DAD7-2574-BF25-D829-665FB008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Choices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3BC44-F714-C2EA-1C92-1C20F22E6C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3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2DB7-9FAA-97A9-A883-29FBFFA1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</p:spPr>
        <p:txBody>
          <a:bodyPr anchor="ctr">
            <a:normAutofit/>
          </a:bodyPr>
          <a:lstStyle/>
          <a:p>
            <a:r>
              <a:rPr lang="en-US" dirty="0"/>
              <a:t>Remove Absolutes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5573D-1A45-72CC-BA4B-470DA4324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Always / Never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Everyone / No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Anything / Everything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else?</a:t>
            </a:r>
          </a:p>
        </p:txBody>
      </p:sp>
      <p:pic>
        <p:nvPicPr>
          <p:cNvPr id="5" name="Picture 4" descr="A picture containing text, comic, fiction, comic book&#10;&#10;Description automatically generated">
            <a:extLst>
              <a:ext uri="{FF2B5EF4-FFF2-40B4-BE49-F238E27FC236}">
                <a16:creationId xmlns:a16="http://schemas.microsoft.com/office/drawing/2014/main" id="{6AD47376-9BC0-6042-A136-328F0E13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8" b="11734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182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CB9-2201-75DF-B14D-1B6B7BFBA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/>
          <a:p>
            <a:r>
              <a:rPr lang="en-US" dirty="0"/>
              <a:t>Phrases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88029D-DE0B-8CC8-40EF-A6E33E66F5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r>
              <a:rPr lang="en-US" dirty="0"/>
              <a:t>To avoid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7F84F3-B8E1-1F63-B943-B6FABDEC8AC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32875832"/>
              </p:ext>
            </p:extLst>
          </p:nvPr>
        </p:nvGraphicFramePr>
        <p:xfrm>
          <a:off x="468313" y="1885244"/>
          <a:ext cx="11206162" cy="399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755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619309-35E7-614D-8A0C-3827B9FD1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F4CE94-9713-6F43-AF42-94AACB98F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823218-5F3F-8947-8F7C-6F0C325A8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DD3537-8942-8E41-B191-0A8D64ADE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31272B-FB81-974B-8077-75C05B56B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4998F7-2207-0D4B-A86E-482FD4065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9FF323-70BD-FC4A-A049-BAB90671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34B9AA-961D-F54F-8DF6-9B36DFB99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CA10E5-C2D6-EC46-A866-FCAA3AC0C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746EE2-D051-4947-9864-57D757CEB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C9A5-BACA-2F26-0275-38D2B1E35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3" name="Content Placeholder 12" descr="A large group of people posing for a photo&#10;&#10;Description automatically generated">
            <a:extLst>
              <a:ext uri="{FF2B5EF4-FFF2-40B4-BE49-F238E27FC236}">
                <a16:creationId xmlns:a16="http://schemas.microsoft.com/office/drawing/2014/main" id="{975567D7-4107-FC54-7DE2-8D3501FAD5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9029"/>
            <a:ext cx="5181600" cy="2904529"/>
          </a:xfrm>
        </p:spPr>
      </p:pic>
      <p:pic>
        <p:nvPicPr>
          <p:cNvPr id="11" name="Content Placeholder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F7308D2-CC49-7299-FD20-13816CACCE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39120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51D1-A738-775C-351E-253F52E0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</p:spPr>
        <p:txBody>
          <a:bodyPr anchor="ctr">
            <a:normAutofit/>
          </a:bodyPr>
          <a:lstStyle/>
          <a:p>
            <a:r>
              <a:rPr lang="en-US" dirty="0"/>
              <a:t>Words are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0DE04-FBF6-6A33-A63D-F24BCFCDE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Just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Kind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Trust/believe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No offense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To be honest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Obviously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What else?</a:t>
            </a:r>
          </a:p>
        </p:txBody>
      </p:sp>
      <p:pic>
        <p:nvPicPr>
          <p:cNvPr id="5" name="Picture 4" descr="A person with his hand on his forehead&#10;&#10;Description automatically generated with medium confidence">
            <a:extLst>
              <a:ext uri="{FF2B5EF4-FFF2-40B4-BE49-F238E27FC236}">
                <a16:creationId xmlns:a16="http://schemas.microsoft.com/office/drawing/2014/main" id="{636A4215-7B87-C4FF-5874-5B956386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986948"/>
            <a:ext cx="5181600" cy="4028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52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F715-F3B1-E51A-D256-DF254C66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F60BF-8A0A-50B6-A394-406C492225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2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AEAD-91BD-8F2A-0531-44F3FDFA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pic>
        <p:nvPicPr>
          <p:cNvPr id="5" name="Content Placeholder 4" descr="A person in a blue shirt and suspenders&#10;&#10;Description automatically generated with medium confidence">
            <a:extLst>
              <a:ext uri="{FF2B5EF4-FFF2-40B4-BE49-F238E27FC236}">
                <a16:creationId xmlns:a16="http://schemas.microsoft.com/office/drawing/2014/main" id="{23CF35DF-2E8B-AC71-B5A9-BFEEC4E68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4100" y="1829594"/>
            <a:ext cx="5003800" cy="4343400"/>
          </a:xfrm>
        </p:spPr>
      </p:pic>
    </p:spTree>
    <p:extLst>
      <p:ext uri="{BB962C8B-B14F-4D97-AF65-F5344CB8AC3E}">
        <p14:creationId xmlns:p14="http://schemas.microsoft.com/office/powerpoint/2010/main" val="29029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EC61-2493-12A0-EE95-647599F5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 anchor="ctr">
            <a:normAutofit/>
          </a:bodyPr>
          <a:lstStyle/>
          <a:p>
            <a:r>
              <a:rPr lang="en-US" dirty="0"/>
              <a:t>What are some of your techniques?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FE0CF91-E048-D4E3-C7DB-339AB61EA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79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B1E4-DD6B-93FF-9016-776036D8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/>
          <a:p>
            <a:r>
              <a:rPr lang="en-US" dirty="0"/>
              <a:t>What did we learn?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D08CF7E-0928-3EF0-80EC-740385412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CE297AE-525E-B08B-705D-068616C5773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75875901"/>
              </p:ext>
            </p:extLst>
          </p:nvPr>
        </p:nvGraphicFramePr>
        <p:xfrm>
          <a:off x="468313" y="1885244"/>
          <a:ext cx="11206162" cy="399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B0A076B-86C7-E278-913C-096267CE06CA}"/>
              </a:ext>
            </a:extLst>
          </p:cNvPr>
          <p:cNvSpPr txBox="1"/>
          <p:nvPr/>
        </p:nvSpPr>
        <p:spPr>
          <a:xfrm>
            <a:off x="6624450" y="1877352"/>
            <a:ext cx="296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Ladder of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of 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9AFE1-A8F2-FD56-147E-4082A087A009}"/>
              </a:ext>
            </a:extLst>
          </p:cNvPr>
          <p:cNvSpPr txBox="1"/>
          <p:nvPr/>
        </p:nvSpPr>
        <p:spPr>
          <a:xfrm>
            <a:off x="8108864" y="3410988"/>
            <a:ext cx="2968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 of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Effective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Preventing defensiveness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Crucial Conversations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9DAD-2BCF-0D28-61E3-56D615F0EE2B}"/>
              </a:ext>
            </a:extLst>
          </p:cNvPr>
          <p:cNvSpPr txBox="1"/>
          <p:nvPr/>
        </p:nvSpPr>
        <p:spPr>
          <a:xfrm>
            <a:off x="6624449" y="5246424"/>
            <a:ext cx="2968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absolutes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phrases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certain words</a:t>
            </a:r>
          </a:p>
        </p:txBody>
      </p:sp>
    </p:spTree>
    <p:extLst>
      <p:ext uri="{BB962C8B-B14F-4D97-AF65-F5344CB8AC3E}">
        <p14:creationId xmlns:p14="http://schemas.microsoft.com/office/powerpoint/2010/main" val="256909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29892A-527B-8543-B2D8-3798B3F61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BED635-BA19-9D48-9014-93B4E97D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ABC290-E018-1D4C-9FE8-25DDCE29B0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A0ACCC-8EC4-3F49-AEDF-D721C0D53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6E85E9-AD5E-5648-952D-DCB124D33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F282B6-C746-7A41-BE54-4F2A56BE1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9B4340-63AC-EA4A-AC60-DCEE78311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3670C8-978B-624B-A074-5E343794C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50E19B-D812-154C-960F-F58499AE9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8" grpId="0"/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343FB0-7576-36DE-7005-C3372E4D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Shout-out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441081-B28A-7DAA-51EB-14B63145A4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9:00 am – Amanda Lange</a:t>
            </a:r>
          </a:p>
          <a:p>
            <a:pPr marL="0" indent="0">
              <a:buNone/>
            </a:pPr>
            <a:r>
              <a:rPr lang="en-US" b="1" dirty="0"/>
              <a:t>The Power of Listening: Improving Communication in the Tech Industry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7692F3-2BBE-CDBF-C974-BB173E7F0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Talks to see tomorrow – 5/25!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A6B68-7E3C-5357-897A-24CDF049B3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10:30 am – Kyle Jenkins</a:t>
            </a:r>
          </a:p>
          <a:p>
            <a:r>
              <a:rPr lang="en-US" b="1" dirty="0"/>
              <a:t>From Blind Trust to Real Trust: Practical Steps for IT Teams</a:t>
            </a:r>
          </a:p>
          <a:p>
            <a:endParaRPr lang="en-US" b="1" dirty="0"/>
          </a:p>
        </p:txBody>
      </p:sp>
      <p:pic>
        <p:nvPicPr>
          <p:cNvPr id="7" name="Picture 6" descr="A person with long blonde hair smiling&#10;&#10;Description automatically generated with medium confidence">
            <a:extLst>
              <a:ext uri="{FF2B5EF4-FFF2-40B4-BE49-F238E27FC236}">
                <a16:creationId xmlns:a16="http://schemas.microsoft.com/office/drawing/2014/main" id="{3581136F-D5DB-8F76-86A5-5572BACD5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798" y="3185762"/>
            <a:ext cx="2736342" cy="2743200"/>
          </a:xfrm>
          <a:prstGeom prst="rect">
            <a:avLst/>
          </a:prstGeom>
        </p:spPr>
      </p:pic>
      <p:pic>
        <p:nvPicPr>
          <p:cNvPr id="10" name="Picture 9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3901D1DC-268F-639B-594D-811457774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927" y="3185762"/>
            <a:ext cx="2857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6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B024-8AAD-DA26-1868-44ECF81D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7" name="Content Placeholder 6" descr="A person with a qr code&#10;&#10;Description automatically generated with medium confidence">
            <a:extLst>
              <a:ext uri="{FF2B5EF4-FFF2-40B4-BE49-F238E27FC236}">
                <a16:creationId xmlns:a16="http://schemas.microsoft.com/office/drawing/2014/main" id="{56844668-4D83-AD63-C061-43478FFDDC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905595"/>
            <a:ext cx="5181600" cy="4191398"/>
          </a:xfrm>
        </p:spPr>
      </p:pic>
      <p:pic>
        <p:nvPicPr>
          <p:cNvPr id="9" name="Content Placeholder 8" descr="A qr code on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51F611B8-ACF9-4577-33D0-B636F6E734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67301" y="1905595"/>
            <a:ext cx="4271368" cy="4271368"/>
          </a:xfrm>
        </p:spPr>
      </p:pic>
    </p:spTree>
    <p:extLst>
      <p:ext uri="{BB962C8B-B14F-4D97-AF65-F5344CB8AC3E}">
        <p14:creationId xmlns:p14="http://schemas.microsoft.com/office/powerpoint/2010/main" val="1203102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B024-8AAD-DA26-1868-44ECF81D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7" name="Content Placeholder 6" descr="A person with a qr code&#10;&#10;Description automatically generated with medium confidence">
            <a:extLst>
              <a:ext uri="{FF2B5EF4-FFF2-40B4-BE49-F238E27FC236}">
                <a16:creationId xmlns:a16="http://schemas.microsoft.com/office/drawing/2014/main" id="{56844668-4D83-AD63-C061-43478FFDDC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905595"/>
            <a:ext cx="5181600" cy="4191398"/>
          </a:xfrm>
        </p:spPr>
      </p:pic>
      <p:pic>
        <p:nvPicPr>
          <p:cNvPr id="6" name="Content Placeholder 5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F925B26D-CD18-2108-F19F-62693F000E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42150" y="1905595"/>
            <a:ext cx="4191398" cy="4191398"/>
          </a:xfrm>
        </p:spPr>
      </p:pic>
    </p:spTree>
    <p:extLst>
      <p:ext uri="{BB962C8B-B14F-4D97-AF65-F5344CB8AC3E}">
        <p14:creationId xmlns:p14="http://schemas.microsoft.com/office/powerpoint/2010/main" val="10643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4AE6-9CED-997F-EF3B-273B5A0A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A0205-28EA-D8C0-D574-6F19B59DF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63333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787D-2B72-79FC-76F1-1857D5DB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/>
          <a:p>
            <a:r>
              <a:rPr lang="en-US" dirty="0"/>
              <a:t>Today’s focus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75B51E6-D183-4A7D-5911-8A7E77DD0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FE4D55E-FC14-F962-612B-D337F2ED3B4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79829811"/>
              </p:ext>
            </p:extLst>
          </p:nvPr>
        </p:nvGraphicFramePr>
        <p:xfrm>
          <a:off x="468313" y="1885244"/>
          <a:ext cx="11206162" cy="399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881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98EF35-1134-462D-BF44-3771B44007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1C92023-F1B9-46AB-BE52-E72DAB54D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216F3E-1182-48C3-8DAC-F602E5ACE0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8526F1-1E10-4E3B-A70C-F9EC31D92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4B2FC7-2ABB-422D-9AC8-35AD6BA3CD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462627-184C-41A0-8235-A44D77048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E295-3821-B53D-A244-FDB9BFC8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328" y="1240897"/>
            <a:ext cx="4271447" cy="594431"/>
          </a:xfrm>
        </p:spPr>
        <p:txBody>
          <a:bodyPr anchor="ctr">
            <a:normAutofit/>
          </a:bodyPr>
          <a:lstStyle/>
          <a:p>
            <a:r>
              <a:rPr lang="en-US" sz="2200"/>
              <a:t>What is communication?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C704-E083-C23B-5FE5-5512871945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b="0" i="0" dirty="0">
                <a:effectLst/>
              </a:rPr>
              <a:t>A process by which information is exchanged between individuals through a common system of symbols, signs, or behavior – Merriam-Webster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2962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4946-156F-FBE6-821B-86112A18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/>
          <a:p>
            <a:r>
              <a:rPr lang="en-US" dirty="0"/>
              <a:t>What does this look like in tech teams?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F4EDCAC-2B9D-6C58-161A-FECB983413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6C4923-004D-E4DB-78DF-5893115662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62665549"/>
              </p:ext>
            </p:extLst>
          </p:nvPr>
        </p:nvGraphicFramePr>
        <p:xfrm>
          <a:off x="468313" y="1885244"/>
          <a:ext cx="11206162" cy="399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33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556C83-E807-43C8-8A9F-E6FD3E6F6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468CF0-2820-464B-B62D-5785F22F7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F165FB-A62D-46BB-9CAD-285AD8F98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6F0EDE-7709-4710-840E-0AC91BF24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BA2591-897F-4E09-861D-575FF42CA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0237F9-137F-4FF0-82D8-41FC22DCC5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65BEE8-29B8-4881-BD8D-66D2541B69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FA35B7-608F-4FF0-878D-501F31D8E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2D8B19-380C-415B-8B60-9E17B93AD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7E2D97-9025-443C-ABBD-55BD253962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79FD-296B-F0CE-1DB8-D9958408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/>
          <a:p>
            <a:r>
              <a:rPr lang="en-US" dirty="0"/>
              <a:t>Why does communication fail?</a:t>
            </a:r>
          </a:p>
        </p:txBody>
      </p:sp>
      <p:pic>
        <p:nvPicPr>
          <p:cNvPr id="10" name="Content Placeholder 9" descr="A drawing of a horse&#10;&#10;Description automatically generated">
            <a:extLst>
              <a:ext uri="{FF2B5EF4-FFF2-40B4-BE49-F238E27FC236}">
                <a16:creationId xmlns:a16="http://schemas.microsoft.com/office/drawing/2014/main" id="{A68CC0DD-85A9-2D42-7A55-300D1A28BA4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823119" y="2254250"/>
            <a:ext cx="4686300" cy="3175000"/>
          </a:xfr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6F678CF-7110-CD6C-416A-352199318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6E45EE7-29A8-0B0E-11BA-3B76D23AE541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647420055"/>
              </p:ext>
            </p:extLst>
          </p:nvPr>
        </p:nvGraphicFramePr>
        <p:xfrm>
          <a:off x="6279197" y="1743240"/>
          <a:ext cx="5394960" cy="419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843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852D30-83B2-D84A-9B97-9279ECA71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E6F6D45-D62E-2644-8CD8-5A3432DEB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06E3945-409D-D54C-B459-A7924AF50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E9DC5D-C67F-4441-91CD-0AFB38D1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9081DF7-1980-1747-BCF2-ADF252F9CE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EF4D26C-3C1A-BB4A-997A-8D6299D0B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97117BF-091F-4546-882F-B03371269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B2A6-AE39-1F23-8478-98ECE6FF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/>
          <a:p>
            <a:r>
              <a:rPr lang="en-US" dirty="0"/>
              <a:t>How can we do better?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43EEFC-0980-CF23-277F-31F0482FB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E971DFA-D6CD-FACE-402A-092E8B0BA45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73468449"/>
              </p:ext>
            </p:extLst>
          </p:nvPr>
        </p:nvGraphicFramePr>
        <p:xfrm>
          <a:off x="468313" y="1885244"/>
          <a:ext cx="11206162" cy="399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69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22771A-F4CF-4FA9-8220-22D3444EEE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7001C-3DCC-44DC-9AF3-9E99AC412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E7F015-65E8-4933-905D-742810712A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DE8DFC-C684-4DFB-8BAA-A0FBFE9372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99C659-4B3F-4A5B-B266-A1F2E7B2A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FE0110-89E4-41D0-9CDA-FA8253D568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9EA8-DE47-58B5-654B-261FD1F1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wait…</a:t>
            </a:r>
          </a:p>
        </p:txBody>
      </p:sp>
      <p:pic>
        <p:nvPicPr>
          <p:cNvPr id="5" name="Content Placeholder 4" descr="A picture containing physical fitness, sport, person, muscle&#10;&#10;Description automatically generated">
            <a:extLst>
              <a:ext uri="{FF2B5EF4-FFF2-40B4-BE49-F238E27FC236}">
                <a16:creationId xmlns:a16="http://schemas.microsoft.com/office/drawing/2014/main" id="{A110FFA7-9A89-E68F-DFF8-22DBBB6A9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08048"/>
            <a:ext cx="4351338" cy="4351338"/>
          </a:xfrm>
        </p:spPr>
      </p:pic>
      <p:pic>
        <p:nvPicPr>
          <p:cNvPr id="4" name="Picture 3" descr="A person raising his hand up to draw a bird&#10;&#10;Description automatically generated">
            <a:extLst>
              <a:ext uri="{FF2B5EF4-FFF2-40B4-BE49-F238E27FC236}">
                <a16:creationId xmlns:a16="http://schemas.microsoft.com/office/drawing/2014/main" id="{1686AB83-1068-1304-CA6B-52E2FB718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843" y="1129732"/>
            <a:ext cx="5018314" cy="5018314"/>
          </a:xfrm>
          <a:prstGeom prst="rect">
            <a:avLst/>
          </a:prstGeom>
        </p:spPr>
      </p:pic>
      <p:pic>
        <p:nvPicPr>
          <p:cNvPr id="7" name="Picture 6" descr="A person looking at a mirror with post-it notes on it&#10;&#10;Description automatically generated">
            <a:extLst>
              <a:ext uri="{FF2B5EF4-FFF2-40B4-BE49-F238E27FC236}">
                <a16:creationId xmlns:a16="http://schemas.microsoft.com/office/drawing/2014/main" id="{59B25407-FD40-647F-3FD3-917B54E28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920" y="1007809"/>
            <a:ext cx="5262159" cy="52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4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F058-1644-51F4-4E8E-8CB1AE45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AF46A-0AAA-1E7F-EEC7-4032C662A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03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roving New Template" id="{222E98FB-8891-D146-9E62-5ACC092E2231}" vid="{EA902C5E-D3FF-834A-8461-29885F2B6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6342</TotalTime>
  <Words>657</Words>
  <Application>Microsoft Macintosh PowerPoint</Application>
  <PresentationFormat>Widescreen</PresentationFormat>
  <Paragraphs>179</Paragraphs>
  <Slides>28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Khula</vt:lpstr>
      <vt:lpstr>Century Gothic</vt:lpstr>
      <vt:lpstr>Khula SemiBold</vt:lpstr>
      <vt:lpstr>Poppins Medium</vt:lpstr>
      <vt:lpstr>Calibri</vt:lpstr>
      <vt:lpstr>Poppins</vt:lpstr>
      <vt:lpstr>Poppins SemiBold</vt:lpstr>
      <vt:lpstr>Arial</vt:lpstr>
      <vt:lpstr>Office Theme</vt:lpstr>
      <vt:lpstr>Breaking Barriers through Better Communication</vt:lpstr>
      <vt:lpstr>About me</vt:lpstr>
      <vt:lpstr>Today’s focus</vt:lpstr>
      <vt:lpstr>What is communication?</vt:lpstr>
      <vt:lpstr>What does this look like in tech teams?</vt:lpstr>
      <vt:lpstr>Why does communication fail?</vt:lpstr>
      <vt:lpstr>How can we do better?</vt:lpstr>
      <vt:lpstr>But wait…</vt:lpstr>
      <vt:lpstr>Awareness</vt:lpstr>
      <vt:lpstr>Ladder of Inference</vt:lpstr>
      <vt:lpstr>Power of TED</vt:lpstr>
      <vt:lpstr>Strategies</vt:lpstr>
      <vt:lpstr>Speed of Trust</vt:lpstr>
      <vt:lpstr>When in Meetings</vt:lpstr>
      <vt:lpstr>Preventing Defensiveness</vt:lpstr>
      <vt:lpstr>Crucial Conversations</vt:lpstr>
      <vt:lpstr>Word Choices</vt:lpstr>
      <vt:lpstr>Remove Absolutes</vt:lpstr>
      <vt:lpstr>Phrases</vt:lpstr>
      <vt:lpstr>Words are hard!</vt:lpstr>
      <vt:lpstr>Special Mention</vt:lpstr>
      <vt:lpstr>Acknowledgment</vt:lpstr>
      <vt:lpstr>What are some of your techniques?</vt:lpstr>
      <vt:lpstr>What did we learn?</vt:lpstr>
      <vt:lpstr>Shout-out</vt:lpstr>
      <vt:lpstr>Thank you!</vt:lpstr>
      <vt:lpstr>Thank you!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Barriers through Better Communication</dc:title>
  <dc:creator>Chris Steele</dc:creator>
  <cp:lastModifiedBy>Chris Steele</cp:lastModifiedBy>
  <cp:revision>1</cp:revision>
  <dcterms:created xsi:type="dcterms:W3CDTF">2023-05-23T03:10:48Z</dcterms:created>
  <dcterms:modified xsi:type="dcterms:W3CDTF">2024-07-18T20:32:21Z</dcterms:modified>
</cp:coreProperties>
</file>